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1" r:id="rId2"/>
    <p:sldMasterId id="2147483676" r:id="rId3"/>
  </p:sldMasterIdLst>
  <p:notesMasterIdLst>
    <p:notesMasterId r:id="rId13"/>
  </p:notesMasterIdLst>
  <p:sldIdLst>
    <p:sldId id="275" r:id="rId4"/>
    <p:sldId id="256" r:id="rId5"/>
    <p:sldId id="259" r:id="rId6"/>
    <p:sldId id="260" r:id="rId7"/>
    <p:sldId id="261" r:id="rId8"/>
    <p:sldId id="262" r:id="rId9"/>
    <p:sldId id="268" r:id="rId10"/>
    <p:sldId id="277" r:id="rId11"/>
    <p:sldId id="27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ill Sans" panose="020B0502020104020203" pitchFamily="34" charset="-79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296">
          <p15:clr>
            <a:srgbClr val="A4A3A4"/>
          </p15:clr>
        </p15:guide>
        <p15:guide id="2">
          <p15:clr>
            <a:srgbClr val="A4A3A4"/>
          </p15:clr>
        </p15:guide>
        <p15:guide id="3" orient="horz" pos="696">
          <p15:clr>
            <a:srgbClr val="A4A3A4"/>
          </p15:clr>
        </p15:guide>
        <p15:guide id="4" orient="horz" pos="4320">
          <p15:clr>
            <a:srgbClr val="A4A3A4"/>
          </p15:clr>
        </p15:guide>
        <p15:guide id="5" orient="horz" pos="936">
          <p15:clr>
            <a:srgbClr val="A4A3A4"/>
          </p15:clr>
        </p15:guide>
        <p15:guide id="6" pos="3840">
          <p15:clr>
            <a:srgbClr val="A4A3A4"/>
          </p15:clr>
        </p15:guide>
        <p15:guide id="7" orient="horz" pos="2664">
          <p15:clr>
            <a:srgbClr val="A4A3A4"/>
          </p15:clr>
        </p15:guide>
        <p15:guide id="8" pos="1536">
          <p15:clr>
            <a:srgbClr val="A4A3A4"/>
          </p15:clr>
        </p15:guide>
        <p15:guide id="9" orient="horz" pos="513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hkPNO1/Zgem1zicwM1cfp6LmuNs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herine Labedzk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2"/>
  </p:normalViewPr>
  <p:slideViewPr>
    <p:cSldViewPr snapToGrid="0">
      <p:cViewPr varScale="1">
        <p:scale>
          <a:sx n="115" d="100"/>
          <a:sy n="115" d="100"/>
        </p:scale>
        <p:origin x="376" y="200"/>
      </p:cViewPr>
      <p:guideLst>
        <p:guide pos="7296"/>
        <p:guide/>
        <p:guide orient="horz" pos="696"/>
        <p:guide orient="horz" pos="4320"/>
        <p:guide orient="horz" pos="936"/>
        <p:guide pos="3840"/>
        <p:guide orient="horz" pos="2664"/>
        <p:guide pos="1536"/>
        <p:guide orient="horz" pos="5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43" Type="http://customschemas.google.com/relationships/presentationmetadata" Target="meta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" name="Google Shape;7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9" name="Google Shape;80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b0cf422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b0cf42264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g1b0cf42264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6" name="Google Shape;8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1" name="Google Shape;95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Dark Background">
  <p:cSld name="Text Center Title Dark Background">
    <p:bg>
      <p:bgPr>
        <a:solidFill>
          <a:srgbClr val="00183C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1"/>
          </p:nvPr>
        </p:nvSpPr>
        <p:spPr>
          <a:xfrm>
            <a:off x="838200" y="2279968"/>
            <a:ext cx="105156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37"/>
          <p:cNvSpPr/>
          <p:nvPr/>
        </p:nvSpPr>
        <p:spPr>
          <a:xfrm>
            <a:off x="304800" y="177800"/>
            <a:ext cx="13208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7"/>
          <p:cNvSpPr/>
          <p:nvPr/>
        </p:nvSpPr>
        <p:spPr>
          <a:xfrm>
            <a:off x="4248299" y="5664200"/>
            <a:ext cx="3860800" cy="12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1">
  <p:cSld name="Title Only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3"/>
          <p:cNvGrpSpPr/>
          <p:nvPr/>
        </p:nvGrpSpPr>
        <p:grpSpPr>
          <a:xfrm>
            <a:off x="7325139" y="-1"/>
            <a:ext cx="4876023" cy="6221898"/>
            <a:chOff x="7325139" y="-1"/>
            <a:chExt cx="4876023" cy="6221898"/>
          </a:xfrm>
        </p:grpSpPr>
        <p:pic>
          <p:nvPicPr>
            <p:cNvPr id="89" name="Google Shape;89;p23"/>
            <p:cNvPicPr preferRelativeResize="0"/>
            <p:nvPr/>
          </p:nvPicPr>
          <p:blipFill rotWithShape="1">
            <a:blip r:embed="rId2">
              <a:alphaModFix amt="25000"/>
            </a:blip>
            <a:srcRect t="10959"/>
            <a:stretch/>
          </p:blipFill>
          <p:spPr>
            <a:xfrm>
              <a:off x="7325139" y="-1"/>
              <a:ext cx="4876023" cy="4341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23"/>
            <p:cNvSpPr/>
            <p:nvPr/>
          </p:nvSpPr>
          <p:spPr>
            <a:xfrm>
              <a:off x="8666922" y="1"/>
              <a:ext cx="3525078" cy="6221896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4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680" y="6084276"/>
            <a:ext cx="1626147" cy="544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1_Text Full Width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8"/>
          <p:cNvGrpSpPr/>
          <p:nvPr/>
        </p:nvGrpSpPr>
        <p:grpSpPr>
          <a:xfrm>
            <a:off x="4150355" y="-1546785"/>
            <a:ext cx="7957458" cy="12880317"/>
            <a:chOff x="4150355" y="-1546785"/>
            <a:chExt cx="7957458" cy="12880317"/>
          </a:xfrm>
        </p:grpSpPr>
        <p:grpSp>
          <p:nvGrpSpPr>
            <p:cNvPr id="112" name="Google Shape;112;p38"/>
            <p:cNvGrpSpPr/>
            <p:nvPr/>
          </p:nvGrpSpPr>
          <p:grpSpPr>
            <a:xfrm>
              <a:off x="7291627" y="77655"/>
              <a:ext cx="350364" cy="6854857"/>
              <a:chOff x="7291627" y="77655"/>
              <a:chExt cx="350364" cy="6854857"/>
            </a:xfrm>
          </p:grpSpPr>
          <p:sp>
            <p:nvSpPr>
              <p:cNvPr id="113" name="Google Shape;113;p38"/>
              <p:cNvSpPr/>
              <p:nvPr/>
            </p:nvSpPr>
            <p:spPr>
              <a:xfrm>
                <a:off x="7291627" y="5953247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38"/>
              <p:cNvSpPr/>
              <p:nvPr/>
            </p:nvSpPr>
            <p:spPr>
              <a:xfrm>
                <a:off x="7291627" y="4973981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38"/>
              <p:cNvSpPr/>
              <p:nvPr/>
            </p:nvSpPr>
            <p:spPr>
              <a:xfrm>
                <a:off x="7291627" y="3994716"/>
                <a:ext cx="348792" cy="979265"/>
              </a:xfrm>
              <a:prstGeom prst="rect">
                <a:avLst/>
              </a:prstGeom>
              <a:solidFill>
                <a:srgbClr val="005397">
                  <a:alpha val="3725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8"/>
              <p:cNvSpPr/>
              <p:nvPr/>
            </p:nvSpPr>
            <p:spPr>
              <a:xfrm>
                <a:off x="7291627" y="3015451"/>
                <a:ext cx="348792" cy="979265"/>
              </a:xfrm>
              <a:prstGeom prst="rect">
                <a:avLst/>
              </a:prstGeom>
              <a:solidFill>
                <a:srgbClr val="005397">
                  <a:alpha val="2156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38"/>
              <p:cNvSpPr/>
              <p:nvPr/>
            </p:nvSpPr>
            <p:spPr>
              <a:xfrm>
                <a:off x="7293199" y="2036185"/>
                <a:ext cx="348792" cy="979265"/>
              </a:xfrm>
              <a:prstGeom prst="rect">
                <a:avLst/>
              </a:prstGeom>
              <a:solidFill>
                <a:srgbClr val="005397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38"/>
              <p:cNvSpPr/>
              <p:nvPr/>
            </p:nvSpPr>
            <p:spPr>
              <a:xfrm>
                <a:off x="7293199" y="1056920"/>
                <a:ext cx="348792" cy="979265"/>
              </a:xfrm>
              <a:prstGeom prst="rect">
                <a:avLst/>
              </a:prstGeom>
              <a:solidFill>
                <a:srgbClr val="005397">
                  <a:alpha val="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38"/>
              <p:cNvSpPr/>
              <p:nvPr/>
            </p:nvSpPr>
            <p:spPr>
              <a:xfrm>
                <a:off x="7293199" y="77655"/>
                <a:ext cx="348792" cy="979265"/>
              </a:xfrm>
              <a:prstGeom prst="rect">
                <a:avLst/>
              </a:prstGeom>
              <a:solidFill>
                <a:srgbClr val="005397">
                  <a:alpha val="352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120;p38"/>
            <p:cNvGrpSpPr/>
            <p:nvPr/>
          </p:nvGrpSpPr>
          <p:grpSpPr>
            <a:xfrm>
              <a:off x="6834434" y="1391009"/>
              <a:ext cx="350364" cy="5875592"/>
              <a:chOff x="6834434" y="1391009"/>
              <a:chExt cx="350364" cy="5875592"/>
            </a:xfrm>
          </p:grpSpPr>
          <p:sp>
            <p:nvSpPr>
              <p:cNvPr id="121" name="Google Shape;121;p38"/>
              <p:cNvSpPr/>
              <p:nvPr/>
            </p:nvSpPr>
            <p:spPr>
              <a:xfrm>
                <a:off x="6834434" y="6287336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38"/>
              <p:cNvSpPr/>
              <p:nvPr/>
            </p:nvSpPr>
            <p:spPr>
              <a:xfrm>
                <a:off x="6834434" y="5308070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8"/>
              <p:cNvSpPr/>
              <p:nvPr/>
            </p:nvSpPr>
            <p:spPr>
              <a:xfrm>
                <a:off x="6834434" y="4328805"/>
                <a:ext cx="348792" cy="979265"/>
              </a:xfrm>
              <a:prstGeom prst="rect">
                <a:avLst/>
              </a:prstGeom>
              <a:solidFill>
                <a:srgbClr val="005397">
                  <a:alpha val="3725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38"/>
              <p:cNvSpPr/>
              <p:nvPr/>
            </p:nvSpPr>
            <p:spPr>
              <a:xfrm>
                <a:off x="6834434" y="3349540"/>
                <a:ext cx="348792" cy="979265"/>
              </a:xfrm>
              <a:prstGeom prst="rect">
                <a:avLst/>
              </a:prstGeom>
              <a:solidFill>
                <a:srgbClr val="005397">
                  <a:alpha val="2156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38"/>
              <p:cNvSpPr/>
              <p:nvPr/>
            </p:nvSpPr>
            <p:spPr>
              <a:xfrm>
                <a:off x="6836006" y="2370274"/>
                <a:ext cx="348792" cy="979265"/>
              </a:xfrm>
              <a:prstGeom prst="rect">
                <a:avLst/>
              </a:prstGeom>
              <a:solidFill>
                <a:srgbClr val="005397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8"/>
              <p:cNvSpPr/>
              <p:nvPr/>
            </p:nvSpPr>
            <p:spPr>
              <a:xfrm>
                <a:off x="6836006" y="1391009"/>
                <a:ext cx="348792" cy="979265"/>
              </a:xfrm>
              <a:prstGeom prst="rect">
                <a:avLst/>
              </a:prstGeom>
              <a:solidFill>
                <a:srgbClr val="005397">
                  <a:alpha val="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" name="Google Shape;127;p38"/>
            <p:cNvGrpSpPr/>
            <p:nvPr/>
          </p:nvGrpSpPr>
          <p:grpSpPr>
            <a:xfrm>
              <a:off x="6388902" y="3009776"/>
              <a:ext cx="350364" cy="5875592"/>
              <a:chOff x="6388902" y="2961679"/>
              <a:chExt cx="350364" cy="5875592"/>
            </a:xfrm>
          </p:grpSpPr>
          <p:sp>
            <p:nvSpPr>
              <p:cNvPr id="128" name="Google Shape;128;p38"/>
              <p:cNvSpPr/>
              <p:nvPr/>
            </p:nvSpPr>
            <p:spPr>
              <a:xfrm>
                <a:off x="6388902" y="7858006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8"/>
              <p:cNvSpPr/>
              <p:nvPr/>
            </p:nvSpPr>
            <p:spPr>
              <a:xfrm>
                <a:off x="6388902" y="6878740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8"/>
              <p:cNvSpPr/>
              <p:nvPr/>
            </p:nvSpPr>
            <p:spPr>
              <a:xfrm>
                <a:off x="6388902" y="5899475"/>
                <a:ext cx="348792" cy="979265"/>
              </a:xfrm>
              <a:prstGeom prst="rect">
                <a:avLst/>
              </a:prstGeom>
              <a:solidFill>
                <a:srgbClr val="005397">
                  <a:alpha val="3725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8"/>
              <p:cNvSpPr/>
              <p:nvPr/>
            </p:nvSpPr>
            <p:spPr>
              <a:xfrm>
                <a:off x="6388902" y="4920210"/>
                <a:ext cx="348792" cy="979265"/>
              </a:xfrm>
              <a:prstGeom prst="rect">
                <a:avLst/>
              </a:prstGeom>
              <a:solidFill>
                <a:srgbClr val="005397">
                  <a:alpha val="2156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8"/>
              <p:cNvSpPr/>
              <p:nvPr/>
            </p:nvSpPr>
            <p:spPr>
              <a:xfrm>
                <a:off x="6390474" y="3940944"/>
                <a:ext cx="348792" cy="979265"/>
              </a:xfrm>
              <a:prstGeom prst="rect">
                <a:avLst/>
              </a:prstGeom>
              <a:solidFill>
                <a:srgbClr val="005397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38"/>
              <p:cNvSpPr/>
              <p:nvPr/>
            </p:nvSpPr>
            <p:spPr>
              <a:xfrm>
                <a:off x="6390474" y="2961679"/>
                <a:ext cx="348792" cy="979265"/>
              </a:xfrm>
              <a:prstGeom prst="rect">
                <a:avLst/>
              </a:prstGeom>
              <a:solidFill>
                <a:srgbClr val="005397">
                  <a:alpha val="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Google Shape;134;p38"/>
            <p:cNvGrpSpPr/>
            <p:nvPr/>
          </p:nvGrpSpPr>
          <p:grpSpPr>
            <a:xfrm>
              <a:off x="5930137" y="3607807"/>
              <a:ext cx="350364" cy="5875592"/>
              <a:chOff x="5930137" y="3607807"/>
              <a:chExt cx="350364" cy="5875592"/>
            </a:xfrm>
          </p:grpSpPr>
          <p:sp>
            <p:nvSpPr>
              <p:cNvPr id="135" name="Google Shape;135;p38"/>
              <p:cNvSpPr/>
              <p:nvPr/>
            </p:nvSpPr>
            <p:spPr>
              <a:xfrm>
                <a:off x="5930137" y="8504134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8"/>
              <p:cNvSpPr/>
              <p:nvPr/>
            </p:nvSpPr>
            <p:spPr>
              <a:xfrm>
                <a:off x="5930137" y="7524868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8"/>
              <p:cNvSpPr/>
              <p:nvPr/>
            </p:nvSpPr>
            <p:spPr>
              <a:xfrm>
                <a:off x="5930137" y="6545603"/>
                <a:ext cx="348792" cy="979265"/>
              </a:xfrm>
              <a:prstGeom prst="rect">
                <a:avLst/>
              </a:prstGeom>
              <a:solidFill>
                <a:srgbClr val="005397">
                  <a:alpha val="3725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8"/>
              <p:cNvSpPr/>
              <p:nvPr/>
            </p:nvSpPr>
            <p:spPr>
              <a:xfrm>
                <a:off x="5930137" y="5566338"/>
                <a:ext cx="348792" cy="979265"/>
              </a:xfrm>
              <a:prstGeom prst="rect">
                <a:avLst/>
              </a:prstGeom>
              <a:solidFill>
                <a:srgbClr val="005397">
                  <a:alpha val="2156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8"/>
              <p:cNvSpPr/>
              <p:nvPr/>
            </p:nvSpPr>
            <p:spPr>
              <a:xfrm>
                <a:off x="5931709" y="4587072"/>
                <a:ext cx="348792" cy="979265"/>
              </a:xfrm>
              <a:prstGeom prst="rect">
                <a:avLst/>
              </a:prstGeom>
              <a:solidFill>
                <a:srgbClr val="005397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8"/>
              <p:cNvSpPr/>
              <p:nvPr/>
            </p:nvSpPr>
            <p:spPr>
              <a:xfrm>
                <a:off x="5931709" y="3607807"/>
                <a:ext cx="348792" cy="979265"/>
              </a:xfrm>
              <a:prstGeom prst="rect">
                <a:avLst/>
              </a:prstGeom>
              <a:solidFill>
                <a:srgbClr val="005397">
                  <a:alpha val="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" name="Google Shape;141;p38"/>
            <p:cNvGrpSpPr/>
            <p:nvPr/>
          </p:nvGrpSpPr>
          <p:grpSpPr>
            <a:xfrm>
              <a:off x="5498343" y="4430576"/>
              <a:ext cx="350364" cy="5875592"/>
              <a:chOff x="5498343" y="4430576"/>
              <a:chExt cx="350364" cy="5875592"/>
            </a:xfrm>
          </p:grpSpPr>
          <p:sp>
            <p:nvSpPr>
              <p:cNvPr id="142" name="Google Shape;142;p38"/>
              <p:cNvSpPr/>
              <p:nvPr/>
            </p:nvSpPr>
            <p:spPr>
              <a:xfrm>
                <a:off x="5498343" y="9326903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8"/>
              <p:cNvSpPr/>
              <p:nvPr/>
            </p:nvSpPr>
            <p:spPr>
              <a:xfrm>
                <a:off x="5498343" y="8347637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8"/>
              <p:cNvSpPr/>
              <p:nvPr/>
            </p:nvSpPr>
            <p:spPr>
              <a:xfrm>
                <a:off x="5498343" y="7368372"/>
                <a:ext cx="348792" cy="979265"/>
              </a:xfrm>
              <a:prstGeom prst="rect">
                <a:avLst/>
              </a:prstGeom>
              <a:solidFill>
                <a:srgbClr val="005397">
                  <a:alpha val="3725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8"/>
              <p:cNvSpPr/>
              <p:nvPr/>
            </p:nvSpPr>
            <p:spPr>
              <a:xfrm>
                <a:off x="5498343" y="6389107"/>
                <a:ext cx="348792" cy="979265"/>
              </a:xfrm>
              <a:prstGeom prst="rect">
                <a:avLst/>
              </a:prstGeom>
              <a:solidFill>
                <a:srgbClr val="005397">
                  <a:alpha val="2156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8"/>
              <p:cNvSpPr/>
              <p:nvPr/>
            </p:nvSpPr>
            <p:spPr>
              <a:xfrm>
                <a:off x="5499915" y="5409841"/>
                <a:ext cx="348792" cy="979265"/>
              </a:xfrm>
              <a:prstGeom prst="rect">
                <a:avLst/>
              </a:prstGeom>
              <a:solidFill>
                <a:srgbClr val="005397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8"/>
              <p:cNvSpPr/>
              <p:nvPr/>
            </p:nvSpPr>
            <p:spPr>
              <a:xfrm>
                <a:off x="5499915" y="4430576"/>
                <a:ext cx="348792" cy="979265"/>
              </a:xfrm>
              <a:prstGeom prst="rect">
                <a:avLst/>
              </a:prstGeom>
              <a:solidFill>
                <a:srgbClr val="005397">
                  <a:alpha val="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38"/>
            <p:cNvGrpSpPr/>
            <p:nvPr/>
          </p:nvGrpSpPr>
          <p:grpSpPr>
            <a:xfrm>
              <a:off x="5047191" y="5457940"/>
              <a:ext cx="350364" cy="5875592"/>
              <a:chOff x="5047191" y="5457940"/>
              <a:chExt cx="350364" cy="5875592"/>
            </a:xfrm>
          </p:grpSpPr>
          <p:sp>
            <p:nvSpPr>
              <p:cNvPr id="149" name="Google Shape;149;p38"/>
              <p:cNvSpPr/>
              <p:nvPr/>
            </p:nvSpPr>
            <p:spPr>
              <a:xfrm>
                <a:off x="5047191" y="10354267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8"/>
              <p:cNvSpPr/>
              <p:nvPr/>
            </p:nvSpPr>
            <p:spPr>
              <a:xfrm>
                <a:off x="5047191" y="9375001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8"/>
              <p:cNvSpPr/>
              <p:nvPr/>
            </p:nvSpPr>
            <p:spPr>
              <a:xfrm>
                <a:off x="5047191" y="8395736"/>
                <a:ext cx="348792" cy="979265"/>
              </a:xfrm>
              <a:prstGeom prst="rect">
                <a:avLst/>
              </a:prstGeom>
              <a:solidFill>
                <a:srgbClr val="005397">
                  <a:alpha val="3725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8"/>
              <p:cNvSpPr/>
              <p:nvPr/>
            </p:nvSpPr>
            <p:spPr>
              <a:xfrm>
                <a:off x="5047191" y="7416471"/>
                <a:ext cx="348792" cy="979265"/>
              </a:xfrm>
              <a:prstGeom prst="rect">
                <a:avLst/>
              </a:prstGeom>
              <a:solidFill>
                <a:srgbClr val="005397">
                  <a:alpha val="2156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8"/>
              <p:cNvSpPr/>
              <p:nvPr/>
            </p:nvSpPr>
            <p:spPr>
              <a:xfrm>
                <a:off x="5048763" y="6437205"/>
                <a:ext cx="348792" cy="979265"/>
              </a:xfrm>
              <a:prstGeom prst="rect">
                <a:avLst/>
              </a:prstGeom>
              <a:solidFill>
                <a:srgbClr val="005397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8"/>
              <p:cNvSpPr/>
              <p:nvPr/>
            </p:nvSpPr>
            <p:spPr>
              <a:xfrm>
                <a:off x="5048763" y="5457940"/>
                <a:ext cx="348792" cy="979265"/>
              </a:xfrm>
              <a:prstGeom prst="rect">
                <a:avLst/>
              </a:prstGeom>
              <a:solidFill>
                <a:srgbClr val="005397">
                  <a:alpha val="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Google Shape;155;p38"/>
            <p:cNvGrpSpPr/>
            <p:nvPr/>
          </p:nvGrpSpPr>
          <p:grpSpPr>
            <a:xfrm>
              <a:off x="4595609" y="6104957"/>
              <a:ext cx="350364" cy="2937796"/>
              <a:chOff x="4595609" y="6104957"/>
              <a:chExt cx="350364" cy="2937796"/>
            </a:xfrm>
          </p:grpSpPr>
          <p:sp>
            <p:nvSpPr>
              <p:cNvPr id="156" name="Google Shape;156;p38"/>
              <p:cNvSpPr/>
              <p:nvPr/>
            </p:nvSpPr>
            <p:spPr>
              <a:xfrm>
                <a:off x="4595609" y="8063488"/>
                <a:ext cx="348792" cy="979265"/>
              </a:xfrm>
              <a:prstGeom prst="rect">
                <a:avLst/>
              </a:prstGeom>
              <a:solidFill>
                <a:srgbClr val="005397">
                  <a:alpha val="3725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8"/>
              <p:cNvSpPr/>
              <p:nvPr/>
            </p:nvSpPr>
            <p:spPr>
              <a:xfrm>
                <a:off x="4595609" y="7084223"/>
                <a:ext cx="348792" cy="979265"/>
              </a:xfrm>
              <a:prstGeom prst="rect">
                <a:avLst/>
              </a:prstGeom>
              <a:solidFill>
                <a:srgbClr val="005397">
                  <a:alpha val="2156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8"/>
              <p:cNvSpPr/>
              <p:nvPr/>
            </p:nvSpPr>
            <p:spPr>
              <a:xfrm>
                <a:off x="4597181" y="6104957"/>
                <a:ext cx="348792" cy="979265"/>
              </a:xfrm>
              <a:prstGeom prst="rect">
                <a:avLst/>
              </a:prstGeom>
              <a:solidFill>
                <a:srgbClr val="005397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38"/>
            <p:cNvGrpSpPr/>
            <p:nvPr/>
          </p:nvGrpSpPr>
          <p:grpSpPr>
            <a:xfrm>
              <a:off x="11322032" y="258835"/>
              <a:ext cx="350364" cy="6854857"/>
              <a:chOff x="8344265" y="3143"/>
              <a:chExt cx="350364" cy="6854857"/>
            </a:xfrm>
          </p:grpSpPr>
          <p:sp>
            <p:nvSpPr>
              <p:cNvPr id="160" name="Google Shape;160;p38"/>
              <p:cNvSpPr/>
              <p:nvPr/>
            </p:nvSpPr>
            <p:spPr>
              <a:xfrm>
                <a:off x="8344265" y="5878735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8"/>
              <p:cNvSpPr/>
              <p:nvPr/>
            </p:nvSpPr>
            <p:spPr>
              <a:xfrm>
                <a:off x="8344265" y="4899469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8"/>
              <p:cNvSpPr/>
              <p:nvPr/>
            </p:nvSpPr>
            <p:spPr>
              <a:xfrm>
                <a:off x="8344265" y="3920204"/>
                <a:ext cx="348792" cy="979265"/>
              </a:xfrm>
              <a:prstGeom prst="rect">
                <a:avLst/>
              </a:prstGeom>
              <a:solidFill>
                <a:srgbClr val="005397">
                  <a:alpha val="3725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8"/>
              <p:cNvSpPr/>
              <p:nvPr/>
            </p:nvSpPr>
            <p:spPr>
              <a:xfrm>
                <a:off x="8344265" y="2940939"/>
                <a:ext cx="348792" cy="979265"/>
              </a:xfrm>
              <a:prstGeom prst="rect">
                <a:avLst/>
              </a:prstGeom>
              <a:solidFill>
                <a:srgbClr val="005397">
                  <a:alpha val="2156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8"/>
              <p:cNvSpPr/>
              <p:nvPr/>
            </p:nvSpPr>
            <p:spPr>
              <a:xfrm>
                <a:off x="8345837" y="1961673"/>
                <a:ext cx="348792" cy="979265"/>
              </a:xfrm>
              <a:prstGeom prst="rect">
                <a:avLst/>
              </a:prstGeom>
              <a:solidFill>
                <a:srgbClr val="005397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8"/>
              <p:cNvSpPr/>
              <p:nvPr/>
            </p:nvSpPr>
            <p:spPr>
              <a:xfrm>
                <a:off x="8345837" y="982408"/>
                <a:ext cx="348792" cy="979265"/>
              </a:xfrm>
              <a:prstGeom prst="rect">
                <a:avLst/>
              </a:prstGeom>
              <a:solidFill>
                <a:srgbClr val="005397">
                  <a:alpha val="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8"/>
              <p:cNvSpPr/>
              <p:nvPr/>
            </p:nvSpPr>
            <p:spPr>
              <a:xfrm>
                <a:off x="8345837" y="3143"/>
                <a:ext cx="348792" cy="979265"/>
              </a:xfrm>
              <a:prstGeom prst="rect">
                <a:avLst/>
              </a:prstGeom>
              <a:solidFill>
                <a:srgbClr val="005397">
                  <a:alpha val="352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" name="Google Shape;167;p38"/>
            <p:cNvSpPr/>
            <p:nvPr/>
          </p:nvSpPr>
          <p:spPr>
            <a:xfrm>
              <a:off x="4150355" y="6698003"/>
              <a:ext cx="348792" cy="979265"/>
            </a:xfrm>
            <a:prstGeom prst="rect">
              <a:avLst/>
            </a:prstGeom>
            <a:solidFill>
              <a:srgbClr val="005397">
                <a:alpha val="74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" name="Google Shape;168;p38"/>
            <p:cNvGrpSpPr/>
            <p:nvPr/>
          </p:nvGrpSpPr>
          <p:grpSpPr>
            <a:xfrm>
              <a:off x="8201297" y="-901610"/>
              <a:ext cx="350364" cy="7834121"/>
              <a:chOff x="8201297" y="-901610"/>
              <a:chExt cx="350364" cy="7834121"/>
            </a:xfrm>
          </p:grpSpPr>
          <p:grpSp>
            <p:nvGrpSpPr>
              <p:cNvPr id="169" name="Google Shape;169;p38"/>
              <p:cNvGrpSpPr/>
              <p:nvPr/>
            </p:nvGrpSpPr>
            <p:grpSpPr>
              <a:xfrm>
                <a:off x="8201297" y="-901610"/>
                <a:ext cx="350364" cy="6854857"/>
                <a:chOff x="8344265" y="3143"/>
                <a:chExt cx="350364" cy="6854857"/>
              </a:xfrm>
            </p:grpSpPr>
            <p:sp>
              <p:nvSpPr>
                <p:cNvPr id="170" name="Google Shape;170;p38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38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38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7254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38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56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38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333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38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4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38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52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7" name="Google Shape;177;p38"/>
              <p:cNvSpPr/>
              <p:nvPr/>
            </p:nvSpPr>
            <p:spPr>
              <a:xfrm>
                <a:off x="8201297" y="5953246"/>
                <a:ext cx="348792" cy="979265"/>
              </a:xfrm>
              <a:prstGeom prst="rect">
                <a:avLst/>
              </a:prstGeom>
              <a:solidFill>
                <a:srgbClr val="0147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38"/>
            <p:cNvGrpSpPr/>
            <p:nvPr/>
          </p:nvGrpSpPr>
          <p:grpSpPr>
            <a:xfrm>
              <a:off x="7746439" y="33244"/>
              <a:ext cx="351173" cy="7828197"/>
              <a:chOff x="7746439" y="-77888"/>
              <a:chExt cx="351173" cy="7828197"/>
            </a:xfrm>
          </p:grpSpPr>
          <p:grpSp>
            <p:nvGrpSpPr>
              <p:cNvPr id="179" name="Google Shape;179;p38"/>
              <p:cNvGrpSpPr/>
              <p:nvPr/>
            </p:nvGrpSpPr>
            <p:grpSpPr>
              <a:xfrm>
                <a:off x="7747248" y="-77888"/>
                <a:ext cx="350364" cy="6854857"/>
                <a:chOff x="8344265" y="3143"/>
                <a:chExt cx="350364" cy="6854857"/>
              </a:xfrm>
            </p:grpSpPr>
            <p:sp>
              <p:nvSpPr>
                <p:cNvPr id="180" name="Google Shape;180;p38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38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38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7254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38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56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38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333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38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4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38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52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7" name="Google Shape;187;p38"/>
              <p:cNvSpPr/>
              <p:nvPr/>
            </p:nvSpPr>
            <p:spPr>
              <a:xfrm>
                <a:off x="7746439" y="6771044"/>
                <a:ext cx="348792" cy="979265"/>
              </a:xfrm>
              <a:prstGeom prst="rect">
                <a:avLst/>
              </a:prstGeom>
              <a:solidFill>
                <a:srgbClr val="0147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38"/>
            <p:cNvGrpSpPr/>
            <p:nvPr/>
          </p:nvGrpSpPr>
          <p:grpSpPr>
            <a:xfrm>
              <a:off x="9093675" y="-1546785"/>
              <a:ext cx="350364" cy="8771154"/>
              <a:chOff x="9093675" y="-1546785"/>
              <a:chExt cx="350364" cy="8771154"/>
            </a:xfrm>
          </p:grpSpPr>
          <p:grpSp>
            <p:nvGrpSpPr>
              <p:cNvPr id="189" name="Google Shape;189;p38"/>
              <p:cNvGrpSpPr/>
              <p:nvPr/>
            </p:nvGrpSpPr>
            <p:grpSpPr>
              <a:xfrm>
                <a:off x="9093675" y="-1546785"/>
                <a:ext cx="350364" cy="6854857"/>
                <a:chOff x="8344265" y="3143"/>
                <a:chExt cx="350364" cy="6854857"/>
              </a:xfrm>
            </p:grpSpPr>
            <p:sp>
              <p:nvSpPr>
                <p:cNvPr id="190" name="Google Shape;190;p38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38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38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7254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38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56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38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333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38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4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38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52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7" name="Google Shape;197;p38"/>
              <p:cNvSpPr/>
              <p:nvPr/>
            </p:nvSpPr>
            <p:spPr>
              <a:xfrm>
                <a:off x="9095247" y="5292943"/>
                <a:ext cx="348792" cy="979265"/>
              </a:xfrm>
              <a:prstGeom prst="rect">
                <a:avLst/>
              </a:prstGeom>
              <a:solidFill>
                <a:srgbClr val="0147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8"/>
              <p:cNvSpPr/>
              <p:nvPr/>
            </p:nvSpPr>
            <p:spPr>
              <a:xfrm>
                <a:off x="9095247" y="6245104"/>
                <a:ext cx="348792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38"/>
            <p:cNvGrpSpPr/>
            <p:nvPr/>
          </p:nvGrpSpPr>
          <p:grpSpPr>
            <a:xfrm>
              <a:off x="8644342" y="-358257"/>
              <a:ext cx="350364" cy="7794368"/>
              <a:chOff x="8644342" y="-44059"/>
              <a:chExt cx="350364" cy="7794368"/>
            </a:xfrm>
          </p:grpSpPr>
          <p:sp>
            <p:nvSpPr>
              <p:cNvPr id="200" name="Google Shape;200;p38"/>
              <p:cNvSpPr/>
              <p:nvPr/>
            </p:nvSpPr>
            <p:spPr>
              <a:xfrm>
                <a:off x="8644342" y="4852268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8"/>
              <p:cNvSpPr/>
              <p:nvPr/>
            </p:nvSpPr>
            <p:spPr>
              <a:xfrm>
                <a:off x="8644342" y="3873002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8"/>
              <p:cNvSpPr/>
              <p:nvPr/>
            </p:nvSpPr>
            <p:spPr>
              <a:xfrm>
                <a:off x="8644342" y="2893737"/>
                <a:ext cx="348792" cy="979265"/>
              </a:xfrm>
              <a:prstGeom prst="rect">
                <a:avLst/>
              </a:prstGeom>
              <a:solidFill>
                <a:srgbClr val="005397">
                  <a:alpha val="3725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8"/>
              <p:cNvSpPr/>
              <p:nvPr/>
            </p:nvSpPr>
            <p:spPr>
              <a:xfrm>
                <a:off x="8644342" y="1914472"/>
                <a:ext cx="348792" cy="979265"/>
              </a:xfrm>
              <a:prstGeom prst="rect">
                <a:avLst/>
              </a:prstGeom>
              <a:solidFill>
                <a:srgbClr val="005397">
                  <a:alpha val="2156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8"/>
              <p:cNvSpPr/>
              <p:nvPr/>
            </p:nvSpPr>
            <p:spPr>
              <a:xfrm>
                <a:off x="8645914" y="935206"/>
                <a:ext cx="348792" cy="979265"/>
              </a:xfrm>
              <a:prstGeom prst="rect">
                <a:avLst/>
              </a:prstGeom>
              <a:solidFill>
                <a:srgbClr val="005397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8"/>
              <p:cNvSpPr/>
              <p:nvPr/>
            </p:nvSpPr>
            <p:spPr>
              <a:xfrm>
                <a:off x="8645914" y="-44059"/>
                <a:ext cx="348792" cy="979265"/>
              </a:xfrm>
              <a:prstGeom prst="rect">
                <a:avLst/>
              </a:prstGeom>
              <a:solidFill>
                <a:srgbClr val="005397">
                  <a:alpha val="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8"/>
              <p:cNvSpPr/>
              <p:nvPr/>
            </p:nvSpPr>
            <p:spPr>
              <a:xfrm>
                <a:off x="8644342" y="5802004"/>
                <a:ext cx="348792" cy="979265"/>
              </a:xfrm>
              <a:prstGeom prst="rect">
                <a:avLst/>
              </a:prstGeom>
              <a:solidFill>
                <a:srgbClr val="0147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8"/>
              <p:cNvSpPr/>
              <p:nvPr/>
            </p:nvSpPr>
            <p:spPr>
              <a:xfrm>
                <a:off x="8644342" y="6771044"/>
                <a:ext cx="348792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38"/>
            <p:cNvGrpSpPr/>
            <p:nvPr/>
          </p:nvGrpSpPr>
          <p:grpSpPr>
            <a:xfrm>
              <a:off x="9547632" y="-515390"/>
              <a:ext cx="350364" cy="7816428"/>
              <a:chOff x="9547632" y="-515390"/>
              <a:chExt cx="350364" cy="7816428"/>
            </a:xfrm>
          </p:grpSpPr>
          <p:grpSp>
            <p:nvGrpSpPr>
              <p:cNvPr id="209" name="Google Shape;209;p38"/>
              <p:cNvGrpSpPr/>
              <p:nvPr/>
            </p:nvGrpSpPr>
            <p:grpSpPr>
              <a:xfrm>
                <a:off x="9547632" y="-515390"/>
                <a:ext cx="350364" cy="6854857"/>
                <a:chOff x="8344265" y="3143"/>
                <a:chExt cx="350364" cy="6854857"/>
              </a:xfrm>
            </p:grpSpPr>
            <p:sp>
              <p:nvSpPr>
                <p:cNvPr id="210" name="Google Shape;210;p38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38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38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7254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38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56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p38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333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38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4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38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52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7" name="Google Shape;217;p38"/>
              <p:cNvSpPr/>
              <p:nvPr/>
            </p:nvSpPr>
            <p:spPr>
              <a:xfrm>
                <a:off x="9549204" y="6321773"/>
                <a:ext cx="347219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38"/>
            <p:cNvGrpSpPr/>
            <p:nvPr/>
          </p:nvGrpSpPr>
          <p:grpSpPr>
            <a:xfrm>
              <a:off x="10436958" y="-652513"/>
              <a:ext cx="350364" cy="7834122"/>
              <a:chOff x="10436958" y="-894802"/>
              <a:chExt cx="350364" cy="7834122"/>
            </a:xfrm>
          </p:grpSpPr>
          <p:grpSp>
            <p:nvGrpSpPr>
              <p:cNvPr id="219" name="Google Shape;219;p38"/>
              <p:cNvGrpSpPr/>
              <p:nvPr/>
            </p:nvGrpSpPr>
            <p:grpSpPr>
              <a:xfrm>
                <a:off x="10436958" y="-894802"/>
                <a:ext cx="350364" cy="6854857"/>
                <a:chOff x="8344265" y="3143"/>
                <a:chExt cx="350364" cy="6854857"/>
              </a:xfrm>
            </p:grpSpPr>
            <p:sp>
              <p:nvSpPr>
                <p:cNvPr id="220" name="Google Shape;220;p38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38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38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7254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38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56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38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333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38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4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38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52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7" name="Google Shape;227;p38"/>
              <p:cNvSpPr/>
              <p:nvPr/>
            </p:nvSpPr>
            <p:spPr>
              <a:xfrm>
                <a:off x="10436958" y="5960055"/>
                <a:ext cx="348792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38"/>
            <p:cNvGrpSpPr/>
            <p:nvPr/>
          </p:nvGrpSpPr>
          <p:grpSpPr>
            <a:xfrm>
              <a:off x="10883239" y="984890"/>
              <a:ext cx="350364" cy="7457166"/>
              <a:chOff x="10883239" y="951050"/>
              <a:chExt cx="350364" cy="7457166"/>
            </a:xfrm>
          </p:grpSpPr>
          <p:grpSp>
            <p:nvGrpSpPr>
              <p:cNvPr id="229" name="Google Shape;229;p38"/>
              <p:cNvGrpSpPr/>
              <p:nvPr/>
            </p:nvGrpSpPr>
            <p:grpSpPr>
              <a:xfrm>
                <a:off x="10883239" y="951050"/>
                <a:ext cx="350364" cy="6854857"/>
                <a:chOff x="8344265" y="3143"/>
                <a:chExt cx="350364" cy="6854857"/>
              </a:xfrm>
            </p:grpSpPr>
            <p:sp>
              <p:nvSpPr>
                <p:cNvPr id="230" name="Google Shape;230;p38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38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38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7254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38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56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38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333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38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4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38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52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7" name="Google Shape;237;p38"/>
              <p:cNvSpPr/>
              <p:nvPr/>
            </p:nvSpPr>
            <p:spPr>
              <a:xfrm>
                <a:off x="10883239" y="7428951"/>
                <a:ext cx="348792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38"/>
            <p:cNvGrpSpPr/>
            <p:nvPr/>
          </p:nvGrpSpPr>
          <p:grpSpPr>
            <a:xfrm>
              <a:off x="9982909" y="-1057155"/>
              <a:ext cx="350364" cy="7915155"/>
              <a:chOff x="9982909" y="-1057155"/>
              <a:chExt cx="350364" cy="7818995"/>
            </a:xfrm>
          </p:grpSpPr>
          <p:grpSp>
            <p:nvGrpSpPr>
              <p:cNvPr id="239" name="Google Shape;239;p38"/>
              <p:cNvGrpSpPr/>
              <p:nvPr/>
            </p:nvGrpSpPr>
            <p:grpSpPr>
              <a:xfrm>
                <a:off x="9982909" y="-1057155"/>
                <a:ext cx="350364" cy="6854857"/>
                <a:chOff x="8344265" y="3143"/>
                <a:chExt cx="350364" cy="6854857"/>
              </a:xfrm>
            </p:grpSpPr>
            <p:sp>
              <p:nvSpPr>
                <p:cNvPr id="240" name="Google Shape;240;p38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38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38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7254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38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56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38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333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38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4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38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52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7" name="Google Shape;247;p38"/>
              <p:cNvSpPr/>
              <p:nvPr/>
            </p:nvSpPr>
            <p:spPr>
              <a:xfrm>
                <a:off x="9982909" y="5782575"/>
                <a:ext cx="348792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" name="Google Shape;248;p38"/>
            <p:cNvGrpSpPr/>
            <p:nvPr/>
          </p:nvGrpSpPr>
          <p:grpSpPr>
            <a:xfrm>
              <a:off x="11757449" y="2076832"/>
              <a:ext cx="350364" cy="6854857"/>
              <a:chOff x="8344265" y="3143"/>
              <a:chExt cx="350364" cy="6854857"/>
            </a:xfrm>
          </p:grpSpPr>
          <p:sp>
            <p:nvSpPr>
              <p:cNvPr id="249" name="Google Shape;249;p38"/>
              <p:cNvSpPr/>
              <p:nvPr/>
            </p:nvSpPr>
            <p:spPr>
              <a:xfrm>
                <a:off x="8344265" y="5878735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8"/>
              <p:cNvSpPr/>
              <p:nvPr/>
            </p:nvSpPr>
            <p:spPr>
              <a:xfrm>
                <a:off x="8344265" y="4899469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8"/>
              <p:cNvSpPr/>
              <p:nvPr/>
            </p:nvSpPr>
            <p:spPr>
              <a:xfrm>
                <a:off x="8344265" y="3920204"/>
                <a:ext cx="348792" cy="979265"/>
              </a:xfrm>
              <a:prstGeom prst="rect">
                <a:avLst/>
              </a:prstGeom>
              <a:solidFill>
                <a:srgbClr val="005397">
                  <a:alpha val="3725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8"/>
              <p:cNvSpPr/>
              <p:nvPr/>
            </p:nvSpPr>
            <p:spPr>
              <a:xfrm>
                <a:off x="8344265" y="2940939"/>
                <a:ext cx="348792" cy="979265"/>
              </a:xfrm>
              <a:prstGeom prst="rect">
                <a:avLst/>
              </a:prstGeom>
              <a:solidFill>
                <a:srgbClr val="005397">
                  <a:alpha val="2156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8"/>
              <p:cNvSpPr/>
              <p:nvPr/>
            </p:nvSpPr>
            <p:spPr>
              <a:xfrm>
                <a:off x="8345837" y="1961673"/>
                <a:ext cx="348792" cy="979265"/>
              </a:xfrm>
              <a:prstGeom prst="rect">
                <a:avLst/>
              </a:prstGeom>
              <a:solidFill>
                <a:srgbClr val="005397">
                  <a:alpha val="1333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8"/>
              <p:cNvSpPr/>
              <p:nvPr/>
            </p:nvSpPr>
            <p:spPr>
              <a:xfrm>
                <a:off x="8345837" y="982408"/>
                <a:ext cx="348792" cy="979265"/>
              </a:xfrm>
              <a:prstGeom prst="rect">
                <a:avLst/>
              </a:prstGeom>
              <a:solidFill>
                <a:srgbClr val="005397">
                  <a:alpha val="74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8"/>
              <p:cNvSpPr/>
              <p:nvPr/>
            </p:nvSpPr>
            <p:spPr>
              <a:xfrm>
                <a:off x="8345837" y="3143"/>
                <a:ext cx="348792" cy="979265"/>
              </a:xfrm>
              <a:prstGeom prst="rect">
                <a:avLst/>
              </a:prstGeom>
              <a:solidFill>
                <a:srgbClr val="005397">
                  <a:alpha val="352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549424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800" b="0" i="0" u="none" strike="noStrike" cap="none">
                <a:solidFill>
                  <a:srgbClr val="10CF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body" idx="1"/>
          </p:nvPr>
        </p:nvSpPr>
        <p:spPr>
          <a:xfrm>
            <a:off x="549424" y="1335088"/>
            <a:ext cx="1093388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226AA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58" name="Google Shape;258;p38"/>
          <p:cNvSpPr/>
          <p:nvPr/>
        </p:nvSpPr>
        <p:spPr>
          <a:xfrm>
            <a:off x="8533" y="-17449"/>
            <a:ext cx="12191999" cy="6866842"/>
          </a:xfrm>
          <a:prstGeom prst="rect">
            <a:avLst/>
          </a:prstGeom>
          <a:solidFill>
            <a:schemeClr val="lt1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60" name="Google Shape;260;p38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38"/>
          <p:cNvSpPr/>
          <p:nvPr/>
        </p:nvSpPr>
        <p:spPr>
          <a:xfrm>
            <a:off x="0" y="4999476"/>
            <a:ext cx="12191999" cy="1861794"/>
          </a:xfrm>
          <a:prstGeom prst="rect">
            <a:avLst/>
          </a:prstGeom>
          <a:gradFill>
            <a:gsLst>
              <a:gs pos="0">
                <a:srgbClr val="03A4D7">
                  <a:alpha val="0"/>
                </a:srgbClr>
              </a:gs>
              <a:gs pos="100000">
                <a:srgbClr val="07A5D8">
                  <a:alpha val="4823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412" y="6003802"/>
            <a:ext cx="1766619" cy="591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wo Column">
  <p:cSld name="Text Two Colum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53320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body" idx="2"/>
          </p:nvPr>
        </p:nvSpPr>
        <p:spPr>
          <a:xfrm>
            <a:off x="6226649" y="1335088"/>
            <a:ext cx="53320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71" name="Google Shape;271;p40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3" name="Google Shape;273;p40"/>
          <p:cNvCxnSpPr/>
          <p:nvPr/>
        </p:nvCxnSpPr>
        <p:spPr>
          <a:xfrm>
            <a:off x="411480" y="25428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">
  <p:cSld name="Transition Ligh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6" name="Google Shape;276;p41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1_Text Full Width 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624840" y="365125"/>
            <a:ext cx="10933600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300"/>
              <a:buFont typeface="Calibri"/>
              <a:buNone/>
              <a:defRPr sz="4400" b="0" i="0" u="none" strike="noStrike" cap="none">
                <a:solidFill>
                  <a:srgbClr val="168F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1093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3655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323F4F"/>
              </a:buClr>
              <a:buSzPts val="1700"/>
              <a:buFont typeface="Arial"/>
              <a:buChar char="•"/>
              <a:defRPr sz="2267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42"/>
          <p:cNvSpPr txBox="1">
            <a:spLocks noGrp="1"/>
          </p:cNvSpPr>
          <p:nvPr>
            <p:ph type="dt" idx="10"/>
          </p:nvPr>
        </p:nvSpPr>
        <p:spPr>
          <a:xfrm>
            <a:off x="10024533" y="6583680"/>
            <a:ext cx="17908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Google Shape;282;p42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80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3" name="Google Shape;283;p42"/>
          <p:cNvCxnSpPr/>
          <p:nvPr/>
        </p:nvCxnSpPr>
        <p:spPr>
          <a:xfrm>
            <a:off x="411480" y="25428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Half Width">
  <p:cSld name="Text Half Width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52679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9" name="Google Shape;289;p43"/>
          <p:cNvCxnSpPr/>
          <p:nvPr/>
        </p:nvCxnSpPr>
        <p:spPr>
          <a:xfrm>
            <a:off x="411480" y="25428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White Background">
  <p:cSld name="Text Center Title White Background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2" name="Google Shape;292;p44"/>
          <p:cNvSpPr txBox="1">
            <a:spLocks noGrp="1"/>
          </p:cNvSpPr>
          <p:nvPr>
            <p:ph type="body" idx="1"/>
          </p:nvPr>
        </p:nvSpPr>
        <p:spPr>
          <a:xfrm>
            <a:off x="838200" y="2279968"/>
            <a:ext cx="105156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93" name="Google Shape;293;p44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94" name="Google Shape;294;p44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1093388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28"/>
          <p:cNvCxnSpPr/>
          <p:nvPr/>
        </p:nvCxnSpPr>
        <p:spPr>
          <a:xfrm>
            <a:off x="411480" y="25428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Image Background">
  <p:cSld name="Text Center Title Image Background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>
            <a:spLocks noGrp="1"/>
          </p:cNvSpPr>
          <p:nvPr>
            <p:ph type="pic" idx="2"/>
          </p:nvPr>
        </p:nvSpPr>
        <p:spPr>
          <a:xfrm>
            <a:off x="0" y="-8238"/>
            <a:ext cx="12192000" cy="6866238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5"/>
          <p:cNvSpPr txBox="1"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1"/>
          </p:nvPr>
        </p:nvSpPr>
        <p:spPr>
          <a:xfrm>
            <a:off x="838200" y="2279968"/>
            <a:ext cx="105156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Dark Background">
  <p:cSld name="Text Center Title Dark Background">
    <p:bg>
      <p:bgPr>
        <a:solidFill>
          <a:srgbClr val="00183C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body" idx="1"/>
          </p:nvPr>
        </p:nvSpPr>
        <p:spPr>
          <a:xfrm>
            <a:off x="838200" y="2279968"/>
            <a:ext cx="105156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WDC ">
  <p:cSld name="Title and Content - WDC 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body" idx="1"/>
          </p:nvPr>
        </p:nvSpPr>
        <p:spPr>
          <a:xfrm>
            <a:off x="472440" y="1104900"/>
            <a:ext cx="11247120" cy="50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›"/>
              <a:defRPr sz="22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›"/>
              <a:defRPr sz="18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›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›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›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dt" idx="10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sldNum" idx="12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1">
  <p:cSld name="Title Only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5"/>
          <p:cNvGrpSpPr/>
          <p:nvPr/>
        </p:nvGrpSpPr>
        <p:grpSpPr>
          <a:xfrm>
            <a:off x="7325139" y="-1"/>
            <a:ext cx="4876023" cy="6221898"/>
            <a:chOff x="7325139" y="-1"/>
            <a:chExt cx="4876023" cy="6221898"/>
          </a:xfrm>
        </p:grpSpPr>
        <p:pic>
          <p:nvPicPr>
            <p:cNvPr id="322" name="Google Shape;322;p25"/>
            <p:cNvPicPr preferRelativeResize="0"/>
            <p:nvPr/>
          </p:nvPicPr>
          <p:blipFill rotWithShape="1">
            <a:blip r:embed="rId2">
              <a:alphaModFix amt="25000"/>
            </a:blip>
            <a:srcRect t="10959"/>
            <a:stretch/>
          </p:blipFill>
          <p:spPr>
            <a:xfrm>
              <a:off x="7325139" y="-1"/>
              <a:ext cx="4876023" cy="4341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25"/>
            <p:cNvSpPr/>
            <p:nvPr/>
          </p:nvSpPr>
          <p:spPr>
            <a:xfrm>
              <a:off x="8666922" y="1"/>
              <a:ext cx="3525078" cy="6221896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46000">
                  <a:schemeClr val="l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25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5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680" y="6084276"/>
            <a:ext cx="1626147" cy="544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2775" y="6211738"/>
            <a:ext cx="1112843" cy="37280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 txBox="1">
            <a:spLocks noGrp="1"/>
          </p:cNvSpPr>
          <p:nvPr>
            <p:ph type="title"/>
          </p:nvPr>
        </p:nvSpPr>
        <p:spPr>
          <a:xfrm>
            <a:off x="528637" y="235900"/>
            <a:ext cx="10836663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3200" b="0" i="0" u="none" strike="noStrike" cap="none">
                <a:solidFill>
                  <a:srgbClr val="2B2E7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1" name="Google Shape;331;p49"/>
          <p:cNvSpPr txBox="1">
            <a:spLocks noGrp="1"/>
          </p:cNvSpPr>
          <p:nvPr>
            <p:ph type="body" idx="1"/>
          </p:nvPr>
        </p:nvSpPr>
        <p:spPr>
          <a:xfrm>
            <a:off x="429827" y="1335088"/>
            <a:ext cx="1083666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2E7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32" name="Google Shape;332;p49"/>
          <p:cNvSpPr txBox="1">
            <a:spLocks noGrp="1"/>
          </p:cNvSpPr>
          <p:nvPr>
            <p:ph type="sldNum" idx="12"/>
          </p:nvPr>
        </p:nvSpPr>
        <p:spPr>
          <a:xfrm>
            <a:off x="11408430" y="6386416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B2E7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B2E7D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B2E7D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B2E7D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B2E7D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B2E7D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B2E7D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B2E7D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B2E7D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6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1_Text Full Width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50"/>
          <p:cNvGrpSpPr/>
          <p:nvPr/>
        </p:nvGrpSpPr>
        <p:grpSpPr>
          <a:xfrm>
            <a:off x="4150355" y="-1546785"/>
            <a:ext cx="7957458" cy="12880317"/>
            <a:chOff x="4150355" y="-1546785"/>
            <a:chExt cx="7957458" cy="12880317"/>
          </a:xfrm>
        </p:grpSpPr>
        <p:grpSp>
          <p:nvGrpSpPr>
            <p:cNvPr id="335" name="Google Shape;335;p50"/>
            <p:cNvGrpSpPr/>
            <p:nvPr/>
          </p:nvGrpSpPr>
          <p:grpSpPr>
            <a:xfrm>
              <a:off x="7291627" y="77655"/>
              <a:ext cx="350364" cy="6854857"/>
              <a:chOff x="7291627" y="77655"/>
              <a:chExt cx="350364" cy="6854857"/>
            </a:xfrm>
          </p:grpSpPr>
          <p:sp>
            <p:nvSpPr>
              <p:cNvPr id="336" name="Google Shape;336;p50"/>
              <p:cNvSpPr/>
              <p:nvPr/>
            </p:nvSpPr>
            <p:spPr>
              <a:xfrm>
                <a:off x="7291627" y="5953247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0"/>
              <p:cNvSpPr/>
              <p:nvPr/>
            </p:nvSpPr>
            <p:spPr>
              <a:xfrm>
                <a:off x="7291627" y="4973981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0"/>
              <p:cNvSpPr/>
              <p:nvPr/>
            </p:nvSpPr>
            <p:spPr>
              <a:xfrm>
                <a:off x="7291627" y="3994716"/>
                <a:ext cx="348792" cy="979265"/>
              </a:xfrm>
              <a:prstGeom prst="rect">
                <a:avLst/>
              </a:prstGeom>
              <a:solidFill>
                <a:srgbClr val="005397">
                  <a:alpha val="3686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50"/>
              <p:cNvSpPr/>
              <p:nvPr/>
            </p:nvSpPr>
            <p:spPr>
              <a:xfrm>
                <a:off x="7291627" y="3015451"/>
                <a:ext cx="348792" cy="979265"/>
              </a:xfrm>
              <a:prstGeom prst="rect">
                <a:avLst/>
              </a:prstGeom>
              <a:solidFill>
                <a:srgbClr val="005397">
                  <a:alpha val="2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50"/>
              <p:cNvSpPr/>
              <p:nvPr/>
            </p:nvSpPr>
            <p:spPr>
              <a:xfrm>
                <a:off x="7293199" y="2036185"/>
                <a:ext cx="348792" cy="979265"/>
              </a:xfrm>
              <a:prstGeom prst="rect">
                <a:avLst/>
              </a:prstGeom>
              <a:solidFill>
                <a:srgbClr val="005397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50"/>
              <p:cNvSpPr/>
              <p:nvPr/>
            </p:nvSpPr>
            <p:spPr>
              <a:xfrm>
                <a:off x="7293199" y="1056920"/>
                <a:ext cx="348792" cy="979265"/>
              </a:xfrm>
              <a:prstGeom prst="rect">
                <a:avLst/>
              </a:prstGeom>
              <a:solidFill>
                <a:srgbClr val="005397">
                  <a:alpha val="705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50"/>
              <p:cNvSpPr/>
              <p:nvPr/>
            </p:nvSpPr>
            <p:spPr>
              <a:xfrm>
                <a:off x="7293199" y="77655"/>
                <a:ext cx="348792" cy="979265"/>
              </a:xfrm>
              <a:prstGeom prst="rect">
                <a:avLst/>
              </a:prstGeom>
              <a:solidFill>
                <a:srgbClr val="005397">
                  <a:alpha val="313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3" name="Google Shape;343;p50"/>
            <p:cNvGrpSpPr/>
            <p:nvPr/>
          </p:nvGrpSpPr>
          <p:grpSpPr>
            <a:xfrm>
              <a:off x="6834434" y="1391009"/>
              <a:ext cx="350364" cy="5875592"/>
              <a:chOff x="6834434" y="1391009"/>
              <a:chExt cx="350364" cy="5875592"/>
            </a:xfrm>
          </p:grpSpPr>
          <p:sp>
            <p:nvSpPr>
              <p:cNvPr id="344" name="Google Shape;344;p50"/>
              <p:cNvSpPr/>
              <p:nvPr/>
            </p:nvSpPr>
            <p:spPr>
              <a:xfrm>
                <a:off x="6834434" y="6287336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50"/>
              <p:cNvSpPr/>
              <p:nvPr/>
            </p:nvSpPr>
            <p:spPr>
              <a:xfrm>
                <a:off x="6834434" y="5308070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50"/>
              <p:cNvSpPr/>
              <p:nvPr/>
            </p:nvSpPr>
            <p:spPr>
              <a:xfrm>
                <a:off x="6834434" y="4328805"/>
                <a:ext cx="348792" cy="979265"/>
              </a:xfrm>
              <a:prstGeom prst="rect">
                <a:avLst/>
              </a:prstGeom>
              <a:solidFill>
                <a:srgbClr val="005397">
                  <a:alpha val="3686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50"/>
              <p:cNvSpPr/>
              <p:nvPr/>
            </p:nvSpPr>
            <p:spPr>
              <a:xfrm>
                <a:off x="6834434" y="3349540"/>
                <a:ext cx="348792" cy="979265"/>
              </a:xfrm>
              <a:prstGeom prst="rect">
                <a:avLst/>
              </a:prstGeom>
              <a:solidFill>
                <a:srgbClr val="005397">
                  <a:alpha val="2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0"/>
              <p:cNvSpPr/>
              <p:nvPr/>
            </p:nvSpPr>
            <p:spPr>
              <a:xfrm>
                <a:off x="6836006" y="2370274"/>
                <a:ext cx="348792" cy="979265"/>
              </a:xfrm>
              <a:prstGeom prst="rect">
                <a:avLst/>
              </a:prstGeom>
              <a:solidFill>
                <a:srgbClr val="005397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0"/>
              <p:cNvSpPr/>
              <p:nvPr/>
            </p:nvSpPr>
            <p:spPr>
              <a:xfrm>
                <a:off x="6836006" y="1391009"/>
                <a:ext cx="348792" cy="979265"/>
              </a:xfrm>
              <a:prstGeom prst="rect">
                <a:avLst/>
              </a:prstGeom>
              <a:solidFill>
                <a:srgbClr val="005397">
                  <a:alpha val="705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0" name="Google Shape;350;p50"/>
            <p:cNvGrpSpPr/>
            <p:nvPr/>
          </p:nvGrpSpPr>
          <p:grpSpPr>
            <a:xfrm>
              <a:off x="6388902" y="3009776"/>
              <a:ext cx="350364" cy="5875592"/>
              <a:chOff x="6388902" y="2961679"/>
              <a:chExt cx="350364" cy="5875592"/>
            </a:xfrm>
          </p:grpSpPr>
          <p:sp>
            <p:nvSpPr>
              <p:cNvPr id="351" name="Google Shape;351;p50"/>
              <p:cNvSpPr/>
              <p:nvPr/>
            </p:nvSpPr>
            <p:spPr>
              <a:xfrm>
                <a:off x="6388902" y="7858006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0"/>
              <p:cNvSpPr/>
              <p:nvPr/>
            </p:nvSpPr>
            <p:spPr>
              <a:xfrm>
                <a:off x="6388902" y="6878740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0"/>
              <p:cNvSpPr/>
              <p:nvPr/>
            </p:nvSpPr>
            <p:spPr>
              <a:xfrm>
                <a:off x="6388902" y="5899475"/>
                <a:ext cx="348792" cy="979265"/>
              </a:xfrm>
              <a:prstGeom prst="rect">
                <a:avLst/>
              </a:prstGeom>
              <a:solidFill>
                <a:srgbClr val="005397">
                  <a:alpha val="3686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0"/>
              <p:cNvSpPr/>
              <p:nvPr/>
            </p:nvSpPr>
            <p:spPr>
              <a:xfrm>
                <a:off x="6388902" y="4920210"/>
                <a:ext cx="348792" cy="979265"/>
              </a:xfrm>
              <a:prstGeom prst="rect">
                <a:avLst/>
              </a:prstGeom>
              <a:solidFill>
                <a:srgbClr val="005397">
                  <a:alpha val="2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0"/>
              <p:cNvSpPr/>
              <p:nvPr/>
            </p:nvSpPr>
            <p:spPr>
              <a:xfrm>
                <a:off x="6390474" y="3940944"/>
                <a:ext cx="348792" cy="979265"/>
              </a:xfrm>
              <a:prstGeom prst="rect">
                <a:avLst/>
              </a:prstGeom>
              <a:solidFill>
                <a:srgbClr val="005397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0"/>
              <p:cNvSpPr/>
              <p:nvPr/>
            </p:nvSpPr>
            <p:spPr>
              <a:xfrm>
                <a:off x="6390474" y="2961679"/>
                <a:ext cx="348792" cy="979265"/>
              </a:xfrm>
              <a:prstGeom prst="rect">
                <a:avLst/>
              </a:prstGeom>
              <a:solidFill>
                <a:srgbClr val="005397">
                  <a:alpha val="705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50"/>
            <p:cNvGrpSpPr/>
            <p:nvPr/>
          </p:nvGrpSpPr>
          <p:grpSpPr>
            <a:xfrm>
              <a:off x="5930137" y="3607807"/>
              <a:ext cx="350364" cy="5875592"/>
              <a:chOff x="5930137" y="3607807"/>
              <a:chExt cx="350364" cy="5875592"/>
            </a:xfrm>
          </p:grpSpPr>
          <p:sp>
            <p:nvSpPr>
              <p:cNvPr id="358" name="Google Shape;358;p50"/>
              <p:cNvSpPr/>
              <p:nvPr/>
            </p:nvSpPr>
            <p:spPr>
              <a:xfrm>
                <a:off x="5930137" y="8504134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50"/>
              <p:cNvSpPr/>
              <p:nvPr/>
            </p:nvSpPr>
            <p:spPr>
              <a:xfrm>
                <a:off x="5930137" y="7524868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0"/>
              <p:cNvSpPr/>
              <p:nvPr/>
            </p:nvSpPr>
            <p:spPr>
              <a:xfrm>
                <a:off x="5930137" y="6545603"/>
                <a:ext cx="348792" cy="979265"/>
              </a:xfrm>
              <a:prstGeom prst="rect">
                <a:avLst/>
              </a:prstGeom>
              <a:solidFill>
                <a:srgbClr val="005397">
                  <a:alpha val="3686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0"/>
              <p:cNvSpPr/>
              <p:nvPr/>
            </p:nvSpPr>
            <p:spPr>
              <a:xfrm>
                <a:off x="5930137" y="5566338"/>
                <a:ext cx="348792" cy="979265"/>
              </a:xfrm>
              <a:prstGeom prst="rect">
                <a:avLst/>
              </a:prstGeom>
              <a:solidFill>
                <a:srgbClr val="005397">
                  <a:alpha val="2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50"/>
              <p:cNvSpPr/>
              <p:nvPr/>
            </p:nvSpPr>
            <p:spPr>
              <a:xfrm>
                <a:off x="5931709" y="4587072"/>
                <a:ext cx="348792" cy="979265"/>
              </a:xfrm>
              <a:prstGeom prst="rect">
                <a:avLst/>
              </a:prstGeom>
              <a:solidFill>
                <a:srgbClr val="005397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50"/>
              <p:cNvSpPr/>
              <p:nvPr/>
            </p:nvSpPr>
            <p:spPr>
              <a:xfrm>
                <a:off x="5931709" y="3607807"/>
                <a:ext cx="348792" cy="979265"/>
              </a:xfrm>
              <a:prstGeom prst="rect">
                <a:avLst/>
              </a:prstGeom>
              <a:solidFill>
                <a:srgbClr val="005397">
                  <a:alpha val="705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4" name="Google Shape;364;p50"/>
            <p:cNvGrpSpPr/>
            <p:nvPr/>
          </p:nvGrpSpPr>
          <p:grpSpPr>
            <a:xfrm>
              <a:off x="5498343" y="4430576"/>
              <a:ext cx="350364" cy="5875592"/>
              <a:chOff x="5498343" y="4430576"/>
              <a:chExt cx="350364" cy="5875592"/>
            </a:xfrm>
          </p:grpSpPr>
          <p:sp>
            <p:nvSpPr>
              <p:cNvPr id="365" name="Google Shape;365;p50"/>
              <p:cNvSpPr/>
              <p:nvPr/>
            </p:nvSpPr>
            <p:spPr>
              <a:xfrm>
                <a:off x="5498343" y="9326903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0"/>
              <p:cNvSpPr/>
              <p:nvPr/>
            </p:nvSpPr>
            <p:spPr>
              <a:xfrm>
                <a:off x="5498343" y="8347637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50"/>
              <p:cNvSpPr/>
              <p:nvPr/>
            </p:nvSpPr>
            <p:spPr>
              <a:xfrm>
                <a:off x="5498343" y="7368372"/>
                <a:ext cx="348792" cy="979265"/>
              </a:xfrm>
              <a:prstGeom prst="rect">
                <a:avLst/>
              </a:prstGeom>
              <a:solidFill>
                <a:srgbClr val="005397">
                  <a:alpha val="3686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0"/>
              <p:cNvSpPr/>
              <p:nvPr/>
            </p:nvSpPr>
            <p:spPr>
              <a:xfrm>
                <a:off x="5498343" y="6389107"/>
                <a:ext cx="348792" cy="979265"/>
              </a:xfrm>
              <a:prstGeom prst="rect">
                <a:avLst/>
              </a:prstGeom>
              <a:solidFill>
                <a:srgbClr val="005397">
                  <a:alpha val="2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0"/>
              <p:cNvSpPr/>
              <p:nvPr/>
            </p:nvSpPr>
            <p:spPr>
              <a:xfrm>
                <a:off x="5499915" y="5409841"/>
                <a:ext cx="348792" cy="979265"/>
              </a:xfrm>
              <a:prstGeom prst="rect">
                <a:avLst/>
              </a:prstGeom>
              <a:solidFill>
                <a:srgbClr val="005397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0"/>
              <p:cNvSpPr/>
              <p:nvPr/>
            </p:nvSpPr>
            <p:spPr>
              <a:xfrm>
                <a:off x="5499915" y="4430576"/>
                <a:ext cx="348792" cy="979265"/>
              </a:xfrm>
              <a:prstGeom prst="rect">
                <a:avLst/>
              </a:prstGeom>
              <a:solidFill>
                <a:srgbClr val="005397">
                  <a:alpha val="705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1" name="Google Shape;371;p50"/>
            <p:cNvGrpSpPr/>
            <p:nvPr/>
          </p:nvGrpSpPr>
          <p:grpSpPr>
            <a:xfrm>
              <a:off x="5047191" y="5457940"/>
              <a:ext cx="350364" cy="5875592"/>
              <a:chOff x="5047191" y="5457940"/>
              <a:chExt cx="350364" cy="5875592"/>
            </a:xfrm>
          </p:grpSpPr>
          <p:sp>
            <p:nvSpPr>
              <p:cNvPr id="372" name="Google Shape;372;p50"/>
              <p:cNvSpPr/>
              <p:nvPr/>
            </p:nvSpPr>
            <p:spPr>
              <a:xfrm>
                <a:off x="5047191" y="10354267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0"/>
              <p:cNvSpPr/>
              <p:nvPr/>
            </p:nvSpPr>
            <p:spPr>
              <a:xfrm>
                <a:off x="5047191" y="9375001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0"/>
              <p:cNvSpPr/>
              <p:nvPr/>
            </p:nvSpPr>
            <p:spPr>
              <a:xfrm>
                <a:off x="5047191" y="8395736"/>
                <a:ext cx="348792" cy="979265"/>
              </a:xfrm>
              <a:prstGeom prst="rect">
                <a:avLst/>
              </a:prstGeom>
              <a:solidFill>
                <a:srgbClr val="005397">
                  <a:alpha val="3686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0"/>
              <p:cNvSpPr/>
              <p:nvPr/>
            </p:nvSpPr>
            <p:spPr>
              <a:xfrm>
                <a:off x="5047191" y="7416471"/>
                <a:ext cx="348792" cy="979265"/>
              </a:xfrm>
              <a:prstGeom prst="rect">
                <a:avLst/>
              </a:prstGeom>
              <a:solidFill>
                <a:srgbClr val="005397">
                  <a:alpha val="2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5048763" y="6437205"/>
                <a:ext cx="348792" cy="979265"/>
              </a:xfrm>
              <a:prstGeom prst="rect">
                <a:avLst/>
              </a:prstGeom>
              <a:solidFill>
                <a:srgbClr val="005397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5048763" y="5457940"/>
                <a:ext cx="348792" cy="979265"/>
              </a:xfrm>
              <a:prstGeom prst="rect">
                <a:avLst/>
              </a:prstGeom>
              <a:solidFill>
                <a:srgbClr val="005397">
                  <a:alpha val="705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8" name="Google Shape;378;p50"/>
            <p:cNvGrpSpPr/>
            <p:nvPr/>
          </p:nvGrpSpPr>
          <p:grpSpPr>
            <a:xfrm>
              <a:off x="4595609" y="6104957"/>
              <a:ext cx="350364" cy="2937796"/>
              <a:chOff x="4595609" y="6104957"/>
              <a:chExt cx="350364" cy="2937796"/>
            </a:xfrm>
          </p:grpSpPr>
          <p:sp>
            <p:nvSpPr>
              <p:cNvPr id="379" name="Google Shape;379;p50"/>
              <p:cNvSpPr/>
              <p:nvPr/>
            </p:nvSpPr>
            <p:spPr>
              <a:xfrm>
                <a:off x="4595609" y="8063488"/>
                <a:ext cx="348792" cy="979265"/>
              </a:xfrm>
              <a:prstGeom prst="rect">
                <a:avLst/>
              </a:prstGeom>
              <a:solidFill>
                <a:srgbClr val="005397">
                  <a:alpha val="3686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0"/>
              <p:cNvSpPr/>
              <p:nvPr/>
            </p:nvSpPr>
            <p:spPr>
              <a:xfrm>
                <a:off x="4595609" y="7084223"/>
                <a:ext cx="348792" cy="979265"/>
              </a:xfrm>
              <a:prstGeom prst="rect">
                <a:avLst/>
              </a:prstGeom>
              <a:solidFill>
                <a:srgbClr val="005397">
                  <a:alpha val="2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0"/>
              <p:cNvSpPr/>
              <p:nvPr/>
            </p:nvSpPr>
            <p:spPr>
              <a:xfrm>
                <a:off x="4597181" y="6104957"/>
                <a:ext cx="348792" cy="979265"/>
              </a:xfrm>
              <a:prstGeom prst="rect">
                <a:avLst/>
              </a:prstGeom>
              <a:solidFill>
                <a:srgbClr val="005397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" name="Google Shape;382;p50"/>
            <p:cNvGrpSpPr/>
            <p:nvPr/>
          </p:nvGrpSpPr>
          <p:grpSpPr>
            <a:xfrm>
              <a:off x="11322032" y="258835"/>
              <a:ext cx="350364" cy="6854857"/>
              <a:chOff x="8344265" y="3143"/>
              <a:chExt cx="350364" cy="6854857"/>
            </a:xfrm>
          </p:grpSpPr>
          <p:sp>
            <p:nvSpPr>
              <p:cNvPr id="383" name="Google Shape;383;p50"/>
              <p:cNvSpPr/>
              <p:nvPr/>
            </p:nvSpPr>
            <p:spPr>
              <a:xfrm>
                <a:off x="8344265" y="5878735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0"/>
              <p:cNvSpPr/>
              <p:nvPr/>
            </p:nvSpPr>
            <p:spPr>
              <a:xfrm>
                <a:off x="8344265" y="4899469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50"/>
              <p:cNvSpPr/>
              <p:nvPr/>
            </p:nvSpPr>
            <p:spPr>
              <a:xfrm>
                <a:off x="8344265" y="3920204"/>
                <a:ext cx="348792" cy="979265"/>
              </a:xfrm>
              <a:prstGeom prst="rect">
                <a:avLst/>
              </a:prstGeom>
              <a:solidFill>
                <a:srgbClr val="005397">
                  <a:alpha val="3686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0"/>
              <p:cNvSpPr/>
              <p:nvPr/>
            </p:nvSpPr>
            <p:spPr>
              <a:xfrm>
                <a:off x="8344265" y="2940939"/>
                <a:ext cx="348792" cy="979265"/>
              </a:xfrm>
              <a:prstGeom prst="rect">
                <a:avLst/>
              </a:prstGeom>
              <a:solidFill>
                <a:srgbClr val="005397">
                  <a:alpha val="2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0"/>
              <p:cNvSpPr/>
              <p:nvPr/>
            </p:nvSpPr>
            <p:spPr>
              <a:xfrm>
                <a:off x="8345837" y="1961673"/>
                <a:ext cx="348792" cy="979265"/>
              </a:xfrm>
              <a:prstGeom prst="rect">
                <a:avLst/>
              </a:prstGeom>
              <a:solidFill>
                <a:srgbClr val="005397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50"/>
              <p:cNvSpPr/>
              <p:nvPr/>
            </p:nvSpPr>
            <p:spPr>
              <a:xfrm>
                <a:off x="8345837" y="982408"/>
                <a:ext cx="348792" cy="979265"/>
              </a:xfrm>
              <a:prstGeom prst="rect">
                <a:avLst/>
              </a:prstGeom>
              <a:solidFill>
                <a:srgbClr val="005397">
                  <a:alpha val="705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50"/>
              <p:cNvSpPr/>
              <p:nvPr/>
            </p:nvSpPr>
            <p:spPr>
              <a:xfrm>
                <a:off x="8345837" y="3143"/>
                <a:ext cx="348792" cy="979265"/>
              </a:xfrm>
              <a:prstGeom prst="rect">
                <a:avLst/>
              </a:prstGeom>
              <a:solidFill>
                <a:srgbClr val="005397">
                  <a:alpha val="313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50"/>
            <p:cNvSpPr/>
            <p:nvPr/>
          </p:nvSpPr>
          <p:spPr>
            <a:xfrm>
              <a:off x="4150355" y="6698003"/>
              <a:ext cx="348792" cy="979265"/>
            </a:xfrm>
            <a:prstGeom prst="rect">
              <a:avLst/>
            </a:prstGeom>
            <a:solidFill>
              <a:srgbClr val="005397">
                <a:alpha val="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1" name="Google Shape;391;p50"/>
            <p:cNvGrpSpPr/>
            <p:nvPr/>
          </p:nvGrpSpPr>
          <p:grpSpPr>
            <a:xfrm>
              <a:off x="8201297" y="-901610"/>
              <a:ext cx="350364" cy="7834121"/>
              <a:chOff x="8201297" y="-901610"/>
              <a:chExt cx="350364" cy="7834121"/>
            </a:xfrm>
          </p:grpSpPr>
          <p:grpSp>
            <p:nvGrpSpPr>
              <p:cNvPr id="392" name="Google Shape;392;p50"/>
              <p:cNvGrpSpPr/>
              <p:nvPr/>
            </p:nvGrpSpPr>
            <p:grpSpPr>
              <a:xfrm>
                <a:off x="8201297" y="-901610"/>
                <a:ext cx="350364" cy="6854857"/>
                <a:chOff x="8344265" y="3143"/>
                <a:chExt cx="350364" cy="6854857"/>
              </a:xfrm>
            </p:grpSpPr>
            <p:sp>
              <p:nvSpPr>
                <p:cNvPr id="393" name="Google Shape;393;p50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50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50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6862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50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17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p50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294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p50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05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50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137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0" name="Google Shape;400;p50"/>
              <p:cNvSpPr/>
              <p:nvPr/>
            </p:nvSpPr>
            <p:spPr>
              <a:xfrm>
                <a:off x="8201297" y="5953246"/>
                <a:ext cx="348792" cy="979265"/>
              </a:xfrm>
              <a:prstGeom prst="rect">
                <a:avLst/>
              </a:prstGeom>
              <a:solidFill>
                <a:srgbClr val="0147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" name="Google Shape;401;p50"/>
            <p:cNvGrpSpPr/>
            <p:nvPr/>
          </p:nvGrpSpPr>
          <p:grpSpPr>
            <a:xfrm>
              <a:off x="7746439" y="33244"/>
              <a:ext cx="351173" cy="7828197"/>
              <a:chOff x="7746439" y="-77888"/>
              <a:chExt cx="351173" cy="7828197"/>
            </a:xfrm>
          </p:grpSpPr>
          <p:grpSp>
            <p:nvGrpSpPr>
              <p:cNvPr id="402" name="Google Shape;402;p50"/>
              <p:cNvGrpSpPr/>
              <p:nvPr/>
            </p:nvGrpSpPr>
            <p:grpSpPr>
              <a:xfrm>
                <a:off x="7747248" y="-77888"/>
                <a:ext cx="350364" cy="6854857"/>
                <a:chOff x="8344265" y="3143"/>
                <a:chExt cx="350364" cy="6854857"/>
              </a:xfrm>
            </p:grpSpPr>
            <p:sp>
              <p:nvSpPr>
                <p:cNvPr id="403" name="Google Shape;403;p50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p50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50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6862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50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17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50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294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50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05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Google Shape;409;p50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137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0" name="Google Shape;410;p50"/>
              <p:cNvSpPr/>
              <p:nvPr/>
            </p:nvSpPr>
            <p:spPr>
              <a:xfrm>
                <a:off x="7746439" y="6771044"/>
                <a:ext cx="348792" cy="979265"/>
              </a:xfrm>
              <a:prstGeom prst="rect">
                <a:avLst/>
              </a:prstGeom>
              <a:solidFill>
                <a:srgbClr val="0147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" name="Google Shape;411;p50"/>
            <p:cNvGrpSpPr/>
            <p:nvPr/>
          </p:nvGrpSpPr>
          <p:grpSpPr>
            <a:xfrm>
              <a:off x="9093675" y="-1546785"/>
              <a:ext cx="350364" cy="8771154"/>
              <a:chOff x="9093675" y="-1546785"/>
              <a:chExt cx="350364" cy="8771154"/>
            </a:xfrm>
          </p:grpSpPr>
          <p:grpSp>
            <p:nvGrpSpPr>
              <p:cNvPr id="412" name="Google Shape;412;p50"/>
              <p:cNvGrpSpPr/>
              <p:nvPr/>
            </p:nvGrpSpPr>
            <p:grpSpPr>
              <a:xfrm>
                <a:off x="9093675" y="-1546785"/>
                <a:ext cx="350364" cy="6854857"/>
                <a:chOff x="8344265" y="3143"/>
                <a:chExt cx="350364" cy="6854857"/>
              </a:xfrm>
            </p:grpSpPr>
            <p:sp>
              <p:nvSpPr>
                <p:cNvPr id="413" name="Google Shape;413;p50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50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50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6862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50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17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50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294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50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05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p50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137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0" name="Google Shape;420;p50"/>
              <p:cNvSpPr/>
              <p:nvPr/>
            </p:nvSpPr>
            <p:spPr>
              <a:xfrm>
                <a:off x="9095247" y="5292943"/>
                <a:ext cx="348792" cy="979265"/>
              </a:xfrm>
              <a:prstGeom prst="rect">
                <a:avLst/>
              </a:prstGeom>
              <a:solidFill>
                <a:srgbClr val="0147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50"/>
              <p:cNvSpPr/>
              <p:nvPr/>
            </p:nvSpPr>
            <p:spPr>
              <a:xfrm>
                <a:off x="9095247" y="6245104"/>
                <a:ext cx="348792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" name="Google Shape;422;p50"/>
            <p:cNvGrpSpPr/>
            <p:nvPr/>
          </p:nvGrpSpPr>
          <p:grpSpPr>
            <a:xfrm>
              <a:off x="8644342" y="-358257"/>
              <a:ext cx="350364" cy="7794368"/>
              <a:chOff x="8644342" y="-44059"/>
              <a:chExt cx="350364" cy="7794368"/>
            </a:xfrm>
          </p:grpSpPr>
          <p:sp>
            <p:nvSpPr>
              <p:cNvPr id="423" name="Google Shape;423;p50"/>
              <p:cNvSpPr/>
              <p:nvPr/>
            </p:nvSpPr>
            <p:spPr>
              <a:xfrm>
                <a:off x="8644342" y="4852268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0"/>
              <p:cNvSpPr/>
              <p:nvPr/>
            </p:nvSpPr>
            <p:spPr>
              <a:xfrm>
                <a:off x="8644342" y="3873002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50"/>
              <p:cNvSpPr/>
              <p:nvPr/>
            </p:nvSpPr>
            <p:spPr>
              <a:xfrm>
                <a:off x="8644342" y="2893737"/>
                <a:ext cx="348792" cy="979265"/>
              </a:xfrm>
              <a:prstGeom prst="rect">
                <a:avLst/>
              </a:prstGeom>
              <a:solidFill>
                <a:srgbClr val="005397">
                  <a:alpha val="3686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50"/>
              <p:cNvSpPr/>
              <p:nvPr/>
            </p:nvSpPr>
            <p:spPr>
              <a:xfrm>
                <a:off x="8644342" y="1914472"/>
                <a:ext cx="348792" cy="979265"/>
              </a:xfrm>
              <a:prstGeom prst="rect">
                <a:avLst/>
              </a:prstGeom>
              <a:solidFill>
                <a:srgbClr val="005397">
                  <a:alpha val="2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50"/>
              <p:cNvSpPr/>
              <p:nvPr/>
            </p:nvSpPr>
            <p:spPr>
              <a:xfrm>
                <a:off x="8645914" y="935206"/>
                <a:ext cx="348792" cy="979265"/>
              </a:xfrm>
              <a:prstGeom prst="rect">
                <a:avLst/>
              </a:prstGeom>
              <a:solidFill>
                <a:srgbClr val="005397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0"/>
              <p:cNvSpPr/>
              <p:nvPr/>
            </p:nvSpPr>
            <p:spPr>
              <a:xfrm>
                <a:off x="8645914" y="-44059"/>
                <a:ext cx="348792" cy="979265"/>
              </a:xfrm>
              <a:prstGeom prst="rect">
                <a:avLst/>
              </a:prstGeom>
              <a:solidFill>
                <a:srgbClr val="005397">
                  <a:alpha val="705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0"/>
              <p:cNvSpPr/>
              <p:nvPr/>
            </p:nvSpPr>
            <p:spPr>
              <a:xfrm>
                <a:off x="8644342" y="5802004"/>
                <a:ext cx="348792" cy="979265"/>
              </a:xfrm>
              <a:prstGeom prst="rect">
                <a:avLst/>
              </a:prstGeom>
              <a:solidFill>
                <a:srgbClr val="0147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0"/>
              <p:cNvSpPr/>
              <p:nvPr/>
            </p:nvSpPr>
            <p:spPr>
              <a:xfrm>
                <a:off x="8644342" y="6771044"/>
                <a:ext cx="348792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p50"/>
            <p:cNvGrpSpPr/>
            <p:nvPr/>
          </p:nvGrpSpPr>
          <p:grpSpPr>
            <a:xfrm>
              <a:off x="9547632" y="-515390"/>
              <a:ext cx="350364" cy="7816428"/>
              <a:chOff x="9547632" y="-515390"/>
              <a:chExt cx="350364" cy="7816428"/>
            </a:xfrm>
          </p:grpSpPr>
          <p:grpSp>
            <p:nvGrpSpPr>
              <p:cNvPr id="432" name="Google Shape;432;p50"/>
              <p:cNvGrpSpPr/>
              <p:nvPr/>
            </p:nvGrpSpPr>
            <p:grpSpPr>
              <a:xfrm>
                <a:off x="9547632" y="-515390"/>
                <a:ext cx="350364" cy="6854857"/>
                <a:chOff x="8344265" y="3143"/>
                <a:chExt cx="350364" cy="6854857"/>
              </a:xfrm>
            </p:grpSpPr>
            <p:sp>
              <p:nvSpPr>
                <p:cNvPr id="433" name="Google Shape;433;p50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50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50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6862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50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17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50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294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50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05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50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137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0" name="Google Shape;440;p50"/>
              <p:cNvSpPr/>
              <p:nvPr/>
            </p:nvSpPr>
            <p:spPr>
              <a:xfrm>
                <a:off x="9549204" y="6321773"/>
                <a:ext cx="347219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p50"/>
            <p:cNvGrpSpPr/>
            <p:nvPr/>
          </p:nvGrpSpPr>
          <p:grpSpPr>
            <a:xfrm>
              <a:off x="10436958" y="-652513"/>
              <a:ext cx="350364" cy="7834122"/>
              <a:chOff x="10436958" y="-894802"/>
              <a:chExt cx="350364" cy="7834122"/>
            </a:xfrm>
          </p:grpSpPr>
          <p:grpSp>
            <p:nvGrpSpPr>
              <p:cNvPr id="442" name="Google Shape;442;p50"/>
              <p:cNvGrpSpPr/>
              <p:nvPr/>
            </p:nvGrpSpPr>
            <p:grpSpPr>
              <a:xfrm>
                <a:off x="10436958" y="-894802"/>
                <a:ext cx="350364" cy="6854857"/>
                <a:chOff x="8344265" y="3143"/>
                <a:chExt cx="350364" cy="6854857"/>
              </a:xfrm>
            </p:grpSpPr>
            <p:sp>
              <p:nvSpPr>
                <p:cNvPr id="443" name="Google Shape;443;p50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50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50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6862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46;p50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17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47;p50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294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50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05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50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137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0" name="Google Shape;450;p50"/>
              <p:cNvSpPr/>
              <p:nvPr/>
            </p:nvSpPr>
            <p:spPr>
              <a:xfrm>
                <a:off x="10436958" y="5960055"/>
                <a:ext cx="348792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1" name="Google Shape;451;p50"/>
            <p:cNvGrpSpPr/>
            <p:nvPr/>
          </p:nvGrpSpPr>
          <p:grpSpPr>
            <a:xfrm>
              <a:off x="10883239" y="984890"/>
              <a:ext cx="350364" cy="7457166"/>
              <a:chOff x="10883239" y="951050"/>
              <a:chExt cx="350364" cy="7457166"/>
            </a:xfrm>
          </p:grpSpPr>
          <p:grpSp>
            <p:nvGrpSpPr>
              <p:cNvPr id="452" name="Google Shape;452;p50"/>
              <p:cNvGrpSpPr/>
              <p:nvPr/>
            </p:nvGrpSpPr>
            <p:grpSpPr>
              <a:xfrm>
                <a:off x="10883239" y="951050"/>
                <a:ext cx="350364" cy="6854857"/>
                <a:chOff x="8344265" y="3143"/>
                <a:chExt cx="350364" cy="6854857"/>
              </a:xfrm>
            </p:grpSpPr>
            <p:sp>
              <p:nvSpPr>
                <p:cNvPr id="453" name="Google Shape;453;p50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50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50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6862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50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17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50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294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58;p50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05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50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137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0" name="Google Shape;460;p50"/>
              <p:cNvSpPr/>
              <p:nvPr/>
            </p:nvSpPr>
            <p:spPr>
              <a:xfrm>
                <a:off x="10883239" y="7428951"/>
                <a:ext cx="348792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1" name="Google Shape;461;p50"/>
            <p:cNvGrpSpPr/>
            <p:nvPr/>
          </p:nvGrpSpPr>
          <p:grpSpPr>
            <a:xfrm>
              <a:off x="9982909" y="-1057155"/>
              <a:ext cx="350364" cy="7915155"/>
              <a:chOff x="9982909" y="-1057155"/>
              <a:chExt cx="350364" cy="7818995"/>
            </a:xfrm>
          </p:grpSpPr>
          <p:grpSp>
            <p:nvGrpSpPr>
              <p:cNvPr id="462" name="Google Shape;462;p50"/>
              <p:cNvGrpSpPr/>
              <p:nvPr/>
            </p:nvGrpSpPr>
            <p:grpSpPr>
              <a:xfrm>
                <a:off x="9982909" y="-1057155"/>
                <a:ext cx="350364" cy="6854857"/>
                <a:chOff x="8344265" y="3143"/>
                <a:chExt cx="350364" cy="6854857"/>
              </a:xfrm>
            </p:grpSpPr>
            <p:sp>
              <p:nvSpPr>
                <p:cNvPr id="463" name="Google Shape;463;p50"/>
                <p:cNvSpPr/>
                <p:nvPr/>
              </p:nvSpPr>
              <p:spPr>
                <a:xfrm>
                  <a:off x="8344265" y="5878735"/>
                  <a:ext cx="348792" cy="979265"/>
                </a:xfrm>
                <a:prstGeom prst="rect">
                  <a:avLst/>
                </a:prstGeom>
                <a:solidFill>
                  <a:srgbClr val="00539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50"/>
                <p:cNvSpPr/>
                <p:nvPr/>
              </p:nvSpPr>
              <p:spPr>
                <a:xfrm>
                  <a:off x="8344265" y="489946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50"/>
                <p:cNvSpPr/>
                <p:nvPr/>
              </p:nvSpPr>
              <p:spPr>
                <a:xfrm>
                  <a:off x="8344265" y="3920204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6862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50"/>
                <p:cNvSpPr/>
                <p:nvPr/>
              </p:nvSpPr>
              <p:spPr>
                <a:xfrm>
                  <a:off x="8344265" y="2940939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2117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50"/>
                <p:cNvSpPr/>
                <p:nvPr/>
              </p:nvSpPr>
              <p:spPr>
                <a:xfrm>
                  <a:off x="8345837" y="196167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12941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50"/>
                <p:cNvSpPr/>
                <p:nvPr/>
              </p:nvSpPr>
              <p:spPr>
                <a:xfrm>
                  <a:off x="8345837" y="982408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705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50"/>
                <p:cNvSpPr/>
                <p:nvPr/>
              </p:nvSpPr>
              <p:spPr>
                <a:xfrm>
                  <a:off x="8345837" y="3143"/>
                  <a:ext cx="348792" cy="979265"/>
                </a:xfrm>
                <a:prstGeom prst="rect">
                  <a:avLst/>
                </a:prstGeom>
                <a:solidFill>
                  <a:srgbClr val="005397">
                    <a:alpha val="3137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0" name="Google Shape;470;p50"/>
              <p:cNvSpPr/>
              <p:nvPr/>
            </p:nvSpPr>
            <p:spPr>
              <a:xfrm>
                <a:off x="9982909" y="5782575"/>
                <a:ext cx="348792" cy="979265"/>
              </a:xfrm>
              <a:prstGeom prst="rect">
                <a:avLst/>
              </a:prstGeom>
              <a:solidFill>
                <a:srgbClr val="013B6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50"/>
            <p:cNvGrpSpPr/>
            <p:nvPr/>
          </p:nvGrpSpPr>
          <p:grpSpPr>
            <a:xfrm>
              <a:off x="11757449" y="2076832"/>
              <a:ext cx="350364" cy="6854857"/>
              <a:chOff x="8344265" y="3143"/>
              <a:chExt cx="350364" cy="6854857"/>
            </a:xfrm>
          </p:grpSpPr>
          <p:sp>
            <p:nvSpPr>
              <p:cNvPr id="472" name="Google Shape;472;p50"/>
              <p:cNvSpPr/>
              <p:nvPr/>
            </p:nvSpPr>
            <p:spPr>
              <a:xfrm>
                <a:off x="8344265" y="5878735"/>
                <a:ext cx="348792" cy="979265"/>
              </a:xfrm>
              <a:prstGeom prst="rect">
                <a:avLst/>
              </a:prstGeom>
              <a:solidFill>
                <a:srgbClr val="00539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50"/>
              <p:cNvSpPr/>
              <p:nvPr/>
            </p:nvSpPr>
            <p:spPr>
              <a:xfrm>
                <a:off x="8344265" y="4899469"/>
                <a:ext cx="348792" cy="979265"/>
              </a:xfrm>
              <a:prstGeom prst="rect">
                <a:avLst/>
              </a:prstGeom>
              <a:solidFill>
                <a:srgbClr val="005397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0"/>
              <p:cNvSpPr/>
              <p:nvPr/>
            </p:nvSpPr>
            <p:spPr>
              <a:xfrm>
                <a:off x="8344265" y="3920204"/>
                <a:ext cx="348792" cy="979265"/>
              </a:xfrm>
              <a:prstGeom prst="rect">
                <a:avLst/>
              </a:prstGeom>
              <a:solidFill>
                <a:srgbClr val="005397">
                  <a:alpha val="36862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0"/>
              <p:cNvSpPr/>
              <p:nvPr/>
            </p:nvSpPr>
            <p:spPr>
              <a:xfrm>
                <a:off x="8344265" y="2940939"/>
                <a:ext cx="348792" cy="979265"/>
              </a:xfrm>
              <a:prstGeom prst="rect">
                <a:avLst/>
              </a:prstGeom>
              <a:solidFill>
                <a:srgbClr val="005397">
                  <a:alpha val="2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50"/>
              <p:cNvSpPr/>
              <p:nvPr/>
            </p:nvSpPr>
            <p:spPr>
              <a:xfrm>
                <a:off x="8345837" y="1961673"/>
                <a:ext cx="348792" cy="979265"/>
              </a:xfrm>
              <a:prstGeom prst="rect">
                <a:avLst/>
              </a:prstGeom>
              <a:solidFill>
                <a:srgbClr val="005397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50"/>
              <p:cNvSpPr/>
              <p:nvPr/>
            </p:nvSpPr>
            <p:spPr>
              <a:xfrm>
                <a:off x="8345837" y="982408"/>
                <a:ext cx="348792" cy="979265"/>
              </a:xfrm>
              <a:prstGeom prst="rect">
                <a:avLst/>
              </a:prstGeom>
              <a:solidFill>
                <a:srgbClr val="005397">
                  <a:alpha val="705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0"/>
              <p:cNvSpPr/>
              <p:nvPr/>
            </p:nvSpPr>
            <p:spPr>
              <a:xfrm>
                <a:off x="8345837" y="3143"/>
                <a:ext cx="348792" cy="979265"/>
              </a:xfrm>
              <a:prstGeom prst="rect">
                <a:avLst/>
              </a:prstGeom>
              <a:solidFill>
                <a:srgbClr val="005397">
                  <a:alpha val="3137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9" name="Google Shape;479;p50"/>
          <p:cNvSpPr txBox="1">
            <a:spLocks noGrp="1"/>
          </p:cNvSpPr>
          <p:nvPr>
            <p:ph type="title"/>
          </p:nvPr>
        </p:nvSpPr>
        <p:spPr>
          <a:xfrm>
            <a:off x="549424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800" b="0" i="0" u="none" strike="noStrike" cap="none">
                <a:solidFill>
                  <a:srgbClr val="10CFC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0" name="Google Shape;480;p50"/>
          <p:cNvSpPr txBox="1">
            <a:spLocks noGrp="1"/>
          </p:cNvSpPr>
          <p:nvPr>
            <p:ph type="body" idx="1"/>
          </p:nvPr>
        </p:nvSpPr>
        <p:spPr>
          <a:xfrm>
            <a:off x="549424" y="1335088"/>
            <a:ext cx="1093388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226AA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81" name="Google Shape;481;p50"/>
          <p:cNvSpPr/>
          <p:nvPr/>
        </p:nvSpPr>
        <p:spPr>
          <a:xfrm>
            <a:off x="8533" y="-17449"/>
            <a:ext cx="12191999" cy="6866842"/>
          </a:xfrm>
          <a:prstGeom prst="rect">
            <a:avLst/>
          </a:prstGeom>
          <a:solidFill>
            <a:schemeClr val="lt1">
              <a:alpha val="6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0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p50"/>
          <p:cNvSpPr/>
          <p:nvPr/>
        </p:nvSpPr>
        <p:spPr>
          <a:xfrm>
            <a:off x="0" y="4999476"/>
            <a:ext cx="12191999" cy="1861794"/>
          </a:xfrm>
          <a:prstGeom prst="rect">
            <a:avLst/>
          </a:prstGeom>
          <a:gradFill>
            <a:gsLst>
              <a:gs pos="0">
                <a:srgbClr val="03A4D7">
                  <a:alpha val="0"/>
                </a:srgbClr>
              </a:gs>
              <a:gs pos="100000">
                <a:srgbClr val="07A5D8">
                  <a:alpha val="4784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4412" y="6003802"/>
            <a:ext cx="1766619" cy="591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wo Column">
  <p:cSld name="Text Two Column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8" name="Google Shape;488;p51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53320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89" name="Google Shape;489;p51"/>
          <p:cNvSpPr txBox="1">
            <a:spLocks noGrp="1"/>
          </p:cNvSpPr>
          <p:nvPr>
            <p:ph type="body" idx="2"/>
          </p:nvPr>
        </p:nvSpPr>
        <p:spPr>
          <a:xfrm>
            <a:off x="6226649" y="1335088"/>
            <a:ext cx="53320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90" name="Google Shape;490;p51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91" name="Google Shape;491;p51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2" name="Google Shape;492;p51"/>
          <p:cNvCxnSpPr/>
          <p:nvPr/>
        </p:nvCxnSpPr>
        <p:spPr>
          <a:xfrm>
            <a:off x="411480" y="25428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">
  <p:cSld name="Transition Light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2"/>
          <p:cNvSpPr txBox="1"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5" name="Google Shape;495;p52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96" name="Google Shape;496;p52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1_Text Full Width 2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>
            <a:spLocks noGrp="1"/>
          </p:cNvSpPr>
          <p:nvPr>
            <p:ph type="title"/>
          </p:nvPr>
        </p:nvSpPr>
        <p:spPr>
          <a:xfrm>
            <a:off x="624840" y="365125"/>
            <a:ext cx="10933600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300"/>
              <a:buFont typeface="Calibri"/>
              <a:buNone/>
              <a:defRPr sz="4400" b="0" i="0" u="none" strike="noStrike" cap="none">
                <a:solidFill>
                  <a:srgbClr val="168F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>
            <a:endParaRPr/>
          </a:p>
        </p:txBody>
      </p:sp>
      <p:sp>
        <p:nvSpPr>
          <p:cNvPr id="499" name="Google Shape;499;p53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1093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3655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323F4F"/>
              </a:buClr>
              <a:buSzPts val="1700"/>
              <a:buFont typeface="Arial"/>
              <a:buChar char="•"/>
              <a:defRPr sz="2267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0" name="Google Shape;500;p53"/>
          <p:cNvSpPr txBox="1">
            <a:spLocks noGrp="1"/>
          </p:cNvSpPr>
          <p:nvPr>
            <p:ph type="dt" idx="10"/>
          </p:nvPr>
        </p:nvSpPr>
        <p:spPr>
          <a:xfrm>
            <a:off x="10024533" y="6583680"/>
            <a:ext cx="17908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1" name="Google Shape;501;p53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80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2" name="Google Shape;502;p53"/>
          <p:cNvCxnSpPr/>
          <p:nvPr/>
        </p:nvCxnSpPr>
        <p:spPr>
          <a:xfrm>
            <a:off x="411480" y="25428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30" name="Google Shape;30;p29"/>
          <p:cNvCxnSpPr/>
          <p:nvPr/>
        </p:nvCxnSpPr>
        <p:spPr>
          <a:xfrm>
            <a:off x="411480" y="25428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29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Half Width">
  <p:cSld name="Text Half Width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5" name="Google Shape;505;p54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52679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06" name="Google Shape;506;p54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07" name="Google Shape;507;p54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8" name="Google Shape;508;p54"/>
          <p:cNvCxnSpPr/>
          <p:nvPr/>
        </p:nvCxnSpPr>
        <p:spPr>
          <a:xfrm>
            <a:off x="411480" y="25428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White Background">
  <p:cSld name="Text Center Title White Background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1" name="Google Shape;511;p55"/>
          <p:cNvSpPr txBox="1">
            <a:spLocks noGrp="1"/>
          </p:cNvSpPr>
          <p:nvPr>
            <p:ph type="body" idx="1"/>
          </p:nvPr>
        </p:nvSpPr>
        <p:spPr>
          <a:xfrm>
            <a:off x="838200" y="2279968"/>
            <a:ext cx="105156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Image Background">
  <p:cSld name="Text Center Title Image Background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"/>
          <p:cNvSpPr>
            <a:spLocks noGrp="1"/>
          </p:cNvSpPr>
          <p:nvPr>
            <p:ph type="pic" idx="2"/>
          </p:nvPr>
        </p:nvSpPr>
        <p:spPr>
          <a:xfrm>
            <a:off x="0" y="-8238"/>
            <a:ext cx="12192000" cy="6866238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56"/>
          <p:cNvSpPr txBox="1"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body" idx="1"/>
          </p:nvPr>
        </p:nvSpPr>
        <p:spPr>
          <a:xfrm>
            <a:off x="838200" y="2279968"/>
            <a:ext cx="105156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18" name="Google Shape;518;p56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Dark Background">
  <p:cSld name="Text Center Title Dark Background">
    <p:bg>
      <p:bgPr>
        <a:solidFill>
          <a:srgbClr val="00183C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2" name="Google Shape;522;p57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body" idx="1"/>
          </p:nvPr>
        </p:nvSpPr>
        <p:spPr>
          <a:xfrm>
            <a:off x="838200" y="2279968"/>
            <a:ext cx="105156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WDC ">
  <p:cSld name="Title and Content - WDC 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8"/>
          <p:cNvSpPr txBox="1">
            <a:spLocks noGrp="1"/>
          </p:cNvSpPr>
          <p:nvPr>
            <p:ph type="body" idx="1"/>
          </p:nvPr>
        </p:nvSpPr>
        <p:spPr>
          <a:xfrm>
            <a:off x="472440" y="1104900"/>
            <a:ext cx="11247120" cy="50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›"/>
              <a:defRPr sz="2200">
                <a:solidFill>
                  <a:schemeClr val="dk1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›"/>
              <a:defRPr sz="18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›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›"/>
              <a:defRPr sz="1400"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›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p58"/>
          <p:cNvSpPr txBox="1">
            <a:spLocks noGrp="1"/>
          </p:cNvSpPr>
          <p:nvPr>
            <p:ph type="dt" idx="10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58"/>
          <p:cNvSpPr txBox="1">
            <a:spLocks noGrp="1"/>
          </p:cNvSpPr>
          <p:nvPr>
            <p:ph type="sldNum" idx="12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9"/>
          <p:cNvSpPr txBox="1">
            <a:spLocks noGrp="1"/>
          </p:cNvSpPr>
          <p:nvPr>
            <p:ph type="title"/>
          </p:nvPr>
        </p:nvSpPr>
        <p:spPr>
          <a:xfrm>
            <a:off x="1943100" y="954113"/>
            <a:ext cx="9410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59"/>
          <p:cNvSpPr txBox="1">
            <a:spLocks noGrp="1"/>
          </p:cNvSpPr>
          <p:nvPr>
            <p:ph type="body" idx="1"/>
          </p:nvPr>
        </p:nvSpPr>
        <p:spPr>
          <a:xfrm>
            <a:off x="1943100" y="2486025"/>
            <a:ext cx="9410700" cy="369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›"/>
              <a:defRPr/>
            </a:lvl1pPr>
            <a:lvl2pPr marL="91440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›"/>
              <a:defRPr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3" name="Google Shape;533;p59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5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59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59"/>
          <p:cNvSpPr/>
          <p:nvPr/>
        </p:nvSpPr>
        <p:spPr>
          <a:xfrm>
            <a:off x="1698171" y="643095"/>
            <a:ext cx="9686611" cy="180870"/>
          </a:xfrm>
          <a:prstGeom prst="roundRect">
            <a:avLst>
              <a:gd name="adj" fmla="val 16667"/>
            </a:avLst>
          </a:prstGeom>
          <a:solidFill>
            <a:srgbClr val="F47836"/>
          </a:solidFill>
          <a:ln w="25400" cap="flat" cmpd="sng">
            <a:solidFill>
              <a:srgbClr val="F47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478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478" y="173711"/>
            <a:ext cx="1136014" cy="1152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>
            <a:spLocks noGrp="1"/>
          </p:cNvSpPr>
          <p:nvPr>
            <p:ph type="title"/>
          </p:nvPr>
        </p:nvSpPr>
        <p:spPr>
          <a:xfrm>
            <a:off x="1943100" y="954113"/>
            <a:ext cx="9410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60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6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60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3" name="Google Shape;543;p60"/>
          <p:cNvSpPr/>
          <p:nvPr/>
        </p:nvSpPr>
        <p:spPr>
          <a:xfrm>
            <a:off x="1698171" y="643095"/>
            <a:ext cx="9686611" cy="180870"/>
          </a:xfrm>
          <a:prstGeom prst="roundRect">
            <a:avLst>
              <a:gd name="adj" fmla="val 16667"/>
            </a:avLst>
          </a:prstGeom>
          <a:solidFill>
            <a:srgbClr val="F47836"/>
          </a:solidFill>
          <a:ln w="25400" cap="flat" cmpd="sng">
            <a:solidFill>
              <a:srgbClr val="F478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478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478" y="173711"/>
            <a:ext cx="1136014" cy="1152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wo Column">
  <p:cSld name="Text Two Colum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53320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2"/>
          </p:nvPr>
        </p:nvSpPr>
        <p:spPr>
          <a:xfrm>
            <a:off x="6226649" y="1335088"/>
            <a:ext cx="53320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30"/>
          <p:cNvCxnSpPr/>
          <p:nvPr/>
        </p:nvCxnSpPr>
        <p:spPr>
          <a:xfrm>
            <a:off x="411480" y="25428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">
  <p:cSld name="Transition Ligh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1_Text Full Width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624840" y="365125"/>
            <a:ext cx="10933600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300"/>
              <a:buFont typeface="Calibri"/>
              <a:buNone/>
              <a:defRPr sz="4400" b="0" i="0" u="none" strike="noStrike" cap="none">
                <a:solidFill>
                  <a:srgbClr val="168F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1093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3655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323F4F"/>
              </a:buClr>
              <a:buSzPts val="1700"/>
              <a:buFont typeface="Arial"/>
              <a:buChar char="•"/>
              <a:defRPr sz="2267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323F4F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dt" idx="10"/>
          </p:nvPr>
        </p:nvSpPr>
        <p:spPr>
          <a:xfrm>
            <a:off x="10024533" y="6583680"/>
            <a:ext cx="17908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80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Calibri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" name="Google Shape;49;p32"/>
          <p:cNvCxnSpPr/>
          <p:nvPr/>
        </p:nvCxnSpPr>
        <p:spPr>
          <a:xfrm>
            <a:off x="411480" y="25428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Half Width">
  <p:cSld name="Text Half Width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52679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" name="Google Shape;55;p33"/>
          <p:cNvCxnSpPr/>
          <p:nvPr/>
        </p:nvCxnSpPr>
        <p:spPr>
          <a:xfrm>
            <a:off x="411480" y="25428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White Background">
  <p:cSld name="Text Center Title Whit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1"/>
          </p:nvPr>
        </p:nvSpPr>
        <p:spPr>
          <a:xfrm>
            <a:off x="838200" y="2279968"/>
            <a:ext cx="105156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Image Background">
  <p:cSld name="Text Center Title Image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>
            <a:spLocks noGrp="1"/>
          </p:cNvSpPr>
          <p:nvPr>
            <p:ph type="pic" idx="2"/>
          </p:nvPr>
        </p:nvSpPr>
        <p:spPr>
          <a:xfrm>
            <a:off x="0" y="-8238"/>
            <a:ext cx="12192000" cy="6866238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35"/>
          <p:cNvSpPr txBox="1"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838200" y="2279968"/>
            <a:ext cx="105156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400"/>
              <a:buFont typeface="Gill Sans"/>
              <a:buNone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1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rmains@linuxfoundation.org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A5912-B616-8FC8-601F-207F74C19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3" name="Google Shape;1014;g1b60acaf490_0_1">
            <a:extLst>
              <a:ext uri="{FF2B5EF4-FFF2-40B4-BE49-F238E27FC236}">
                <a16:creationId xmlns:a16="http://schemas.microsoft.com/office/drawing/2014/main" id="{1D45B3AC-1A96-D37A-BAD5-A81B79EDCFC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70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903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E7D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" descr="A picture containing water, boat, building, clock&#10;&#10;Description automatically generated"/>
          <p:cNvPicPr preferRelativeResize="0"/>
          <p:nvPr/>
        </p:nvPicPr>
        <p:blipFill rotWithShape="1">
          <a:blip r:embed="rId3">
            <a:alphaModFix amt="17000"/>
          </a:blip>
          <a:srcRect/>
          <a:stretch/>
        </p:blipFill>
        <p:spPr>
          <a:xfrm>
            <a:off x="0" y="-1637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047" y="5777379"/>
            <a:ext cx="1766617" cy="591817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"/>
          <p:cNvSpPr/>
          <p:nvPr/>
        </p:nvSpPr>
        <p:spPr>
          <a:xfrm>
            <a:off x="9527208" y="-1494655"/>
            <a:ext cx="348792" cy="979265"/>
          </a:xfrm>
          <a:prstGeom prst="rect">
            <a:avLst/>
          </a:prstGeom>
          <a:solidFill>
            <a:srgbClr val="60B5FC">
              <a:alpha val="35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"/>
          <p:cNvSpPr/>
          <p:nvPr/>
        </p:nvSpPr>
        <p:spPr>
          <a:xfrm>
            <a:off x="504757" y="1865763"/>
            <a:ext cx="853965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CHIPS Alliance: </a:t>
            </a:r>
            <a:r>
              <a:rPr lang="en-US" sz="3600" b="1" dirty="0">
                <a:solidFill>
                  <a:schemeClr val="lt1"/>
                </a:solidFill>
              </a:rPr>
              <a:t>Fall Technology Update</a:t>
            </a:r>
            <a:endParaRPr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"/>
          <p:cNvSpPr/>
          <p:nvPr/>
        </p:nvSpPr>
        <p:spPr>
          <a:xfrm>
            <a:off x="513809" y="3409257"/>
            <a:ext cx="1109539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 Mains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General Manager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CHIPS Alliance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Email: </a:t>
            </a:r>
            <a:r>
              <a:rPr lang="en-US" sz="2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rmains@linuxfoundation.org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Phone: +1 408 607 4879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"/>
          <p:cNvSpPr txBox="1">
            <a:spLocks noGrp="1"/>
          </p:cNvSpPr>
          <p:nvPr>
            <p:ph type="title"/>
          </p:nvPr>
        </p:nvSpPr>
        <p:spPr>
          <a:xfrm>
            <a:off x="838200" y="212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Concentric Collaborative Innovation: Open Design Ecosystem</a:t>
            </a:r>
            <a:br>
              <a:rPr lang="en-US"/>
            </a:br>
            <a:endParaRPr/>
          </a:p>
        </p:txBody>
      </p:sp>
      <p:sp>
        <p:nvSpPr>
          <p:cNvPr id="812" name="Google Shape;812;p4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13" name="Google Shape;813;p4"/>
          <p:cNvSpPr txBox="1"/>
          <p:nvPr/>
        </p:nvSpPr>
        <p:spPr>
          <a:xfrm>
            <a:off x="8474927" y="2999676"/>
            <a:ext cx="164660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Contributors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4" name="Google Shape;814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6060" y="1710690"/>
            <a:ext cx="461010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b0cf422640_0_0"/>
          <p:cNvSpPr txBox="1">
            <a:spLocks noGrp="1"/>
          </p:cNvSpPr>
          <p:nvPr>
            <p:ph type="title"/>
          </p:nvPr>
        </p:nvSpPr>
        <p:spPr>
          <a:xfrm>
            <a:off x="76200" y="-3206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CHIPS Members</a:t>
            </a:r>
            <a:endParaRPr sz="3200"/>
          </a:p>
        </p:txBody>
      </p:sp>
      <p:sp>
        <p:nvSpPr>
          <p:cNvPr id="821" name="Google Shape;821;g1b0cf422640_0_0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800" cy="27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822" name="Google Shape;822;g1b0cf42264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0825"/>
            <a:ext cx="5622508" cy="39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1b0cf42264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100" y="1767025"/>
            <a:ext cx="6112301" cy="30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Google Shape;828;p6"/>
          <p:cNvCxnSpPr/>
          <p:nvPr/>
        </p:nvCxnSpPr>
        <p:spPr>
          <a:xfrm>
            <a:off x="6124057" y="853063"/>
            <a:ext cx="0" cy="4900421"/>
          </a:xfrm>
          <a:prstGeom prst="straightConnector1">
            <a:avLst/>
          </a:prstGeom>
          <a:noFill/>
          <a:ln w="19050" cap="flat" cmpd="sng">
            <a:solidFill>
              <a:srgbClr val="0171C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29" name="Google Shape;829;p6" descr="A picture containing text, map&#10;&#10;Description automatically generated"/>
          <p:cNvPicPr preferRelativeResize="0"/>
          <p:nvPr/>
        </p:nvPicPr>
        <p:blipFill rotWithShape="1">
          <a:blip r:embed="rId3">
            <a:alphaModFix amt="8000"/>
          </a:blip>
          <a:srcRect/>
          <a:stretch/>
        </p:blipFill>
        <p:spPr>
          <a:xfrm>
            <a:off x="528636" y="1091990"/>
            <a:ext cx="11134727" cy="5088047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6"/>
          <p:cNvSpPr txBox="1">
            <a:spLocks noGrp="1"/>
          </p:cNvSpPr>
          <p:nvPr>
            <p:ph type="title" idx="4294967295"/>
          </p:nvPr>
        </p:nvSpPr>
        <p:spPr>
          <a:xfrm>
            <a:off x="450936" y="73700"/>
            <a:ext cx="10836275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None/>
            </a:pPr>
            <a:r>
              <a:rPr lang="en-US">
                <a:solidFill>
                  <a:srgbClr val="10CFC8"/>
                </a:solidFill>
                <a:latin typeface="Arial"/>
                <a:ea typeface="Arial"/>
                <a:cs typeface="Arial"/>
                <a:sym typeface="Arial"/>
              </a:rPr>
              <a:t>Workgroups</a:t>
            </a:r>
            <a:endParaRPr>
              <a:solidFill>
                <a:srgbClr val="82C7FF"/>
              </a:solidFill>
            </a:endParaRPr>
          </a:p>
        </p:txBody>
      </p:sp>
      <p:sp>
        <p:nvSpPr>
          <p:cNvPr id="831" name="Google Shape;831;p6"/>
          <p:cNvSpPr txBox="1">
            <a:spLocks noGrp="1"/>
          </p:cNvSpPr>
          <p:nvPr>
            <p:ph type="sldNum" idx="4294967295"/>
          </p:nvPr>
        </p:nvSpPr>
        <p:spPr>
          <a:xfrm>
            <a:off x="11823700" y="6386513"/>
            <a:ext cx="368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</a:pPr>
            <a:fld id="{00000000-1234-1234-1234-123412341234}" type="slidenum">
              <a:rPr lang="en-US" sz="1067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067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6"/>
          <p:cNvSpPr/>
          <p:nvPr/>
        </p:nvSpPr>
        <p:spPr>
          <a:xfrm>
            <a:off x="10311897" y="5939073"/>
            <a:ext cx="1407635" cy="5284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3" name="Google Shape;833;p6"/>
          <p:cNvCxnSpPr/>
          <p:nvPr/>
        </p:nvCxnSpPr>
        <p:spPr>
          <a:xfrm>
            <a:off x="3117942" y="3428999"/>
            <a:ext cx="5765236" cy="0"/>
          </a:xfrm>
          <a:prstGeom prst="straightConnector1">
            <a:avLst/>
          </a:prstGeom>
          <a:noFill/>
          <a:ln w="19050" cap="flat" cmpd="sng">
            <a:solidFill>
              <a:srgbClr val="0171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4" name="Google Shape;834;p6"/>
          <p:cNvCxnSpPr/>
          <p:nvPr/>
        </p:nvCxnSpPr>
        <p:spPr>
          <a:xfrm>
            <a:off x="3894498" y="1219954"/>
            <a:ext cx="4472412" cy="4472412"/>
          </a:xfrm>
          <a:prstGeom prst="straightConnector1">
            <a:avLst/>
          </a:prstGeom>
          <a:noFill/>
          <a:ln w="19050" cap="flat" cmpd="sng">
            <a:solidFill>
              <a:srgbClr val="0171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5" name="Google Shape;835;p6"/>
          <p:cNvCxnSpPr/>
          <p:nvPr/>
        </p:nvCxnSpPr>
        <p:spPr>
          <a:xfrm flipH="1">
            <a:off x="3894498" y="1219954"/>
            <a:ext cx="4472412" cy="4472412"/>
          </a:xfrm>
          <a:prstGeom prst="straightConnector1">
            <a:avLst/>
          </a:prstGeom>
          <a:noFill/>
          <a:ln w="19050" cap="flat" cmpd="sng">
            <a:solidFill>
              <a:srgbClr val="0171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6" name="Google Shape;836;p6"/>
          <p:cNvSpPr/>
          <p:nvPr/>
        </p:nvSpPr>
        <p:spPr>
          <a:xfrm>
            <a:off x="3404853" y="765017"/>
            <a:ext cx="5382292" cy="5382286"/>
          </a:xfrm>
          <a:prstGeom prst="ellipse">
            <a:avLst/>
          </a:prstGeom>
          <a:noFill/>
          <a:ln w="19050" cap="flat" cmpd="sng">
            <a:solidFill>
              <a:srgbClr val="0171CE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"/>
          <p:cNvSpPr/>
          <p:nvPr/>
        </p:nvSpPr>
        <p:spPr>
          <a:xfrm>
            <a:off x="7132621" y="4492781"/>
            <a:ext cx="1697053" cy="1697053"/>
          </a:xfrm>
          <a:prstGeom prst="ellipse">
            <a:avLst/>
          </a:prstGeom>
          <a:solidFill>
            <a:srgbClr val="2B2E7D"/>
          </a:solidFill>
          <a:ln>
            <a:noFill/>
          </a:ln>
          <a:effectLst>
            <a:outerShdw blurRad="431800" dist="190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6"/>
          <p:cNvSpPr/>
          <p:nvPr/>
        </p:nvSpPr>
        <p:spPr>
          <a:xfrm>
            <a:off x="3362325" y="4492781"/>
            <a:ext cx="1697053" cy="1697053"/>
          </a:xfrm>
          <a:prstGeom prst="ellipse">
            <a:avLst/>
          </a:prstGeom>
          <a:solidFill>
            <a:srgbClr val="2B2E7D"/>
          </a:solidFill>
          <a:ln>
            <a:noFill/>
          </a:ln>
          <a:effectLst>
            <a:outerShdw blurRad="431800" dist="190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"/>
          <p:cNvSpPr/>
          <p:nvPr/>
        </p:nvSpPr>
        <p:spPr>
          <a:xfrm>
            <a:off x="7132621" y="713854"/>
            <a:ext cx="1697053" cy="1697053"/>
          </a:xfrm>
          <a:prstGeom prst="ellipse">
            <a:avLst/>
          </a:prstGeom>
          <a:solidFill>
            <a:srgbClr val="2B2E7D"/>
          </a:solidFill>
          <a:ln>
            <a:noFill/>
          </a:ln>
          <a:effectLst>
            <a:outerShdw blurRad="431800" dist="190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 Entry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"/>
          <p:cNvSpPr/>
          <p:nvPr/>
        </p:nvSpPr>
        <p:spPr>
          <a:xfrm>
            <a:off x="3362325" y="713854"/>
            <a:ext cx="1697053" cy="1697053"/>
          </a:xfrm>
          <a:prstGeom prst="ellipse">
            <a:avLst/>
          </a:prstGeom>
          <a:solidFill>
            <a:srgbClr val="2B2E7D"/>
          </a:solidFill>
          <a:ln>
            <a:noFill/>
          </a:ln>
          <a:effectLst>
            <a:outerShdw blurRad="431800" dist="190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Interconnect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"/>
          <p:cNvSpPr/>
          <p:nvPr/>
        </p:nvSpPr>
        <p:spPr>
          <a:xfrm>
            <a:off x="5059378" y="2419538"/>
            <a:ext cx="2073243" cy="2073243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2B2E7D"/>
            </a:solidFill>
            <a:prstDash val="solid"/>
            <a:round/>
            <a:headEnd type="none" w="sm" len="sm"/>
            <a:tailEnd type="none" w="sm" len="sm"/>
          </a:ln>
          <a:effectLst>
            <a:outerShdw blurRad="431800" dist="190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"/>
          <p:cNvSpPr/>
          <p:nvPr/>
        </p:nvSpPr>
        <p:spPr>
          <a:xfrm>
            <a:off x="2240250" y="2580473"/>
            <a:ext cx="1697053" cy="1697053"/>
          </a:xfrm>
          <a:prstGeom prst="ellipse">
            <a:avLst/>
          </a:prstGeom>
          <a:solidFill>
            <a:srgbClr val="2B2E7D"/>
          </a:solidFill>
          <a:ln>
            <a:noFill/>
          </a:ln>
          <a:effectLst>
            <a:outerShdw blurRad="431800" dist="190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"/>
          <p:cNvSpPr txBox="1"/>
          <p:nvPr/>
        </p:nvSpPr>
        <p:spPr>
          <a:xfrm>
            <a:off x="3878026" y="3304958"/>
            <a:ext cx="1697053" cy="338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80963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None/>
            </a:pPr>
            <a:endParaRPr sz="1800" b="0" i="0" u="none" strike="noStrike" cap="none" baseline="30000">
              <a:solidFill>
                <a:srgbClr val="2F2F2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27013" marR="0" lvl="1" indent="-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None/>
            </a:pPr>
            <a:endParaRPr sz="1800" b="0" i="0" u="none" strike="noStrike" cap="non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"/>
          <p:cNvSpPr/>
          <p:nvPr/>
        </p:nvSpPr>
        <p:spPr>
          <a:xfrm>
            <a:off x="8093310" y="2608449"/>
            <a:ext cx="1697053" cy="1697053"/>
          </a:xfrm>
          <a:prstGeom prst="ellipse">
            <a:avLst/>
          </a:prstGeom>
          <a:solidFill>
            <a:srgbClr val="2B2E7D"/>
          </a:solidFill>
          <a:ln>
            <a:noFill/>
          </a:ln>
          <a:effectLst>
            <a:outerShdw blurRad="431800" dist="190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Caliptra </a:t>
            </a:r>
            <a:endParaRPr/>
          </a:p>
        </p:txBody>
      </p:sp>
      <p:pic>
        <p:nvPicPr>
          <p:cNvPr id="845" name="Google Shape;84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941" y="3157402"/>
            <a:ext cx="1625566" cy="544564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6"/>
          <p:cNvSpPr/>
          <p:nvPr/>
        </p:nvSpPr>
        <p:spPr>
          <a:xfrm>
            <a:off x="5241926" y="414694"/>
            <a:ext cx="1697053" cy="1697053"/>
          </a:xfrm>
          <a:prstGeom prst="ellipse">
            <a:avLst/>
          </a:prstGeom>
          <a:solidFill>
            <a:srgbClr val="2B2E7D"/>
          </a:solidFill>
          <a:ln>
            <a:noFill/>
          </a:ln>
          <a:effectLst>
            <a:outerShdw blurRad="431800" dist="190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F4PGA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"/>
          <p:cNvSpPr/>
          <p:nvPr/>
        </p:nvSpPr>
        <p:spPr>
          <a:xfrm>
            <a:off x="5304014" y="5127811"/>
            <a:ext cx="1697053" cy="1697053"/>
          </a:xfrm>
          <a:prstGeom prst="ellipse">
            <a:avLst/>
          </a:prstGeom>
          <a:solidFill>
            <a:srgbClr val="2B2E7D"/>
          </a:solidFill>
          <a:ln>
            <a:noFill/>
          </a:ln>
          <a:effectLst>
            <a:outerShdw blurRad="431800" dist="190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Analog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"/>
          <p:cNvSpPr txBox="1">
            <a:spLocks noGrp="1"/>
          </p:cNvSpPr>
          <p:nvPr>
            <p:ph type="title" idx="4294967295"/>
          </p:nvPr>
        </p:nvSpPr>
        <p:spPr>
          <a:xfrm>
            <a:off x="450936" y="73700"/>
            <a:ext cx="10836275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400"/>
              <a:buNone/>
            </a:pPr>
            <a:r>
              <a:rPr lang="en-US">
                <a:solidFill>
                  <a:srgbClr val="10CFC8"/>
                </a:solidFill>
                <a:latin typeface="Arial"/>
                <a:ea typeface="Arial"/>
                <a:cs typeface="Arial"/>
                <a:sym typeface="Arial"/>
              </a:rPr>
              <a:t>Caliptra: Silicon Root of Trust IP Block</a:t>
            </a:r>
            <a:endParaRPr>
              <a:solidFill>
                <a:srgbClr val="82C7FF"/>
              </a:solidFill>
            </a:endParaRPr>
          </a:p>
        </p:txBody>
      </p:sp>
      <p:sp>
        <p:nvSpPr>
          <p:cNvPr id="853" name="Google Shape;853;p7"/>
          <p:cNvSpPr txBox="1">
            <a:spLocks noGrp="1"/>
          </p:cNvSpPr>
          <p:nvPr>
            <p:ph type="sldNum" idx="4294967295"/>
          </p:nvPr>
        </p:nvSpPr>
        <p:spPr>
          <a:xfrm>
            <a:off x="11823700" y="6386513"/>
            <a:ext cx="368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None/>
            </a:pPr>
            <a:fld id="{00000000-1234-1234-1234-123412341234}" type="slidenum">
              <a:rPr lang="en-US" sz="1067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067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7"/>
          <p:cNvSpPr/>
          <p:nvPr/>
        </p:nvSpPr>
        <p:spPr>
          <a:xfrm>
            <a:off x="10311897" y="5939073"/>
            <a:ext cx="1407635" cy="5284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932" y="5763251"/>
            <a:ext cx="1625566" cy="54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257" y="1104900"/>
            <a:ext cx="5656289" cy="2933393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7"/>
          <p:cNvSpPr txBox="1"/>
          <p:nvPr/>
        </p:nvSpPr>
        <p:spPr>
          <a:xfrm>
            <a:off x="694932" y="1903751"/>
            <a:ext cx="452239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source implementation, Apache 2.0 licensed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Reusable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Collaboratively developed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Targeted f</a:t>
            </a:r>
            <a:r>
              <a:rPr lang="en-US"/>
              <a:t>or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Datacenters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Measure, verify, and attest</a:t>
            </a:r>
            <a:endParaRPr/>
          </a:p>
        </p:txBody>
      </p:sp>
      <p:sp>
        <p:nvSpPr>
          <p:cNvPr id="858" name="Google Shape;858;p7"/>
          <p:cNvSpPr txBox="1"/>
          <p:nvPr/>
        </p:nvSpPr>
        <p:spPr>
          <a:xfrm>
            <a:off x="5561357" y="4542020"/>
            <a:ext cx="647324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CHIPS will host Caliptra’s workgroup focused on its implementation and also be the repository for RTL, verification, and firmware.</a:t>
            </a:r>
            <a:endParaRPr/>
          </a:p>
        </p:txBody>
      </p:sp>
      <p:pic>
        <p:nvPicPr>
          <p:cNvPr id="859" name="Google Shape;85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25" y="3170825"/>
            <a:ext cx="2929987" cy="24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688450"/>
            <a:ext cx="3891375" cy="11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2"/>
          <p:cNvSpPr txBox="1">
            <a:spLocks noGrp="1"/>
          </p:cNvSpPr>
          <p:nvPr>
            <p:ph type="title"/>
          </p:nvPr>
        </p:nvSpPr>
        <p:spPr>
          <a:xfrm>
            <a:off x="609600" y="147955"/>
            <a:ext cx="109626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Putting it all together: Open Design Enablement with  Catalog of Trusted Ingredients</a:t>
            </a:r>
            <a:endParaRPr/>
          </a:p>
        </p:txBody>
      </p:sp>
      <p:sp>
        <p:nvSpPr>
          <p:cNvPr id="954" name="Google Shape;954;p12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Gill Sans"/>
                <a:ea typeface="Gill Sans"/>
                <a:cs typeface="Gill Sans"/>
                <a:sym typeface="Gill Sans"/>
              </a:rPr>
              <a:t>7</a:t>
            </a:fld>
            <a:endParaRPr sz="1100" b="0" i="0" u="none" strike="noStrike" cap="none">
              <a:solidFill>
                <a:srgbClr val="BFBFB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5" name="Google Shape;955;p12"/>
          <p:cNvSpPr txBox="1">
            <a:spLocks noGrp="1"/>
          </p:cNvSpPr>
          <p:nvPr>
            <p:ph type="body" idx="4294967295"/>
          </p:nvPr>
        </p:nvSpPr>
        <p:spPr>
          <a:xfrm>
            <a:off x="150313" y="1057278"/>
            <a:ext cx="11537790" cy="4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endParaRPr/>
          </a:p>
        </p:txBody>
      </p:sp>
      <p:sp>
        <p:nvSpPr>
          <p:cNvPr id="956" name="Google Shape;956;p12"/>
          <p:cNvSpPr/>
          <p:nvPr/>
        </p:nvSpPr>
        <p:spPr>
          <a:xfrm>
            <a:off x="6492240" y="5241672"/>
            <a:ext cx="5090160" cy="108585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Implementation Framework</a:t>
            </a:r>
            <a:endParaRPr/>
          </a:p>
        </p:txBody>
      </p:sp>
      <p:sp>
        <p:nvSpPr>
          <p:cNvPr id="957" name="Google Shape;957;p12"/>
          <p:cNvSpPr/>
          <p:nvPr/>
        </p:nvSpPr>
        <p:spPr>
          <a:xfrm>
            <a:off x="1056466" y="3908172"/>
            <a:ext cx="5090160" cy="93345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Verification Testbench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Functional Simulation, Formal, Emulation</a:t>
            </a:r>
            <a:endParaRPr/>
          </a:p>
        </p:txBody>
      </p:sp>
      <p:sp>
        <p:nvSpPr>
          <p:cNvPr id="958" name="Google Shape;958;p12"/>
          <p:cNvSpPr/>
          <p:nvPr/>
        </p:nvSpPr>
        <p:spPr>
          <a:xfrm>
            <a:off x="6496050" y="4544442"/>
            <a:ext cx="5090160" cy="6781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 Data Representation</a:t>
            </a:r>
            <a:endParaRPr/>
          </a:p>
        </p:txBody>
      </p:sp>
      <p:sp>
        <p:nvSpPr>
          <p:cNvPr id="959" name="Google Shape;959;p12"/>
          <p:cNvSpPr/>
          <p:nvPr/>
        </p:nvSpPr>
        <p:spPr>
          <a:xfrm>
            <a:off x="6492240" y="3862452"/>
            <a:ext cx="2594610" cy="67818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Analog Tools</a:t>
            </a:r>
            <a:endParaRPr/>
          </a:p>
        </p:txBody>
      </p:sp>
      <p:sp>
        <p:nvSpPr>
          <p:cNvPr id="960" name="Google Shape;960;p12"/>
          <p:cNvSpPr/>
          <p:nvPr/>
        </p:nvSpPr>
        <p:spPr>
          <a:xfrm>
            <a:off x="9086850" y="3866262"/>
            <a:ext cx="2495550" cy="67818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Digital Tools</a:t>
            </a:r>
            <a:endParaRPr/>
          </a:p>
        </p:txBody>
      </p:sp>
      <p:sp>
        <p:nvSpPr>
          <p:cNvPr id="961" name="Google Shape;961;p12"/>
          <p:cNvSpPr/>
          <p:nvPr/>
        </p:nvSpPr>
        <p:spPr>
          <a:xfrm>
            <a:off x="5966460" y="2074132"/>
            <a:ext cx="742950" cy="6781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Macro</a:t>
            </a:r>
            <a:endParaRPr/>
          </a:p>
        </p:txBody>
      </p:sp>
      <p:sp>
        <p:nvSpPr>
          <p:cNvPr id="962" name="Google Shape;962;p12"/>
          <p:cNvSpPr/>
          <p:nvPr/>
        </p:nvSpPr>
        <p:spPr>
          <a:xfrm>
            <a:off x="8702040" y="2786602"/>
            <a:ext cx="742950" cy="6781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Cell Library</a:t>
            </a:r>
            <a:endParaRPr/>
          </a:p>
        </p:txBody>
      </p:sp>
      <p:sp>
        <p:nvSpPr>
          <p:cNvPr id="963" name="Google Shape;963;p12"/>
          <p:cNvSpPr/>
          <p:nvPr/>
        </p:nvSpPr>
        <p:spPr>
          <a:xfrm>
            <a:off x="3181350" y="2740882"/>
            <a:ext cx="742950" cy="6781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Logical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Macro</a:t>
            </a:r>
            <a:endParaRPr/>
          </a:p>
        </p:txBody>
      </p:sp>
      <p:sp>
        <p:nvSpPr>
          <p:cNvPr id="964" name="Google Shape;964;p12"/>
          <p:cNvSpPr/>
          <p:nvPr/>
        </p:nvSpPr>
        <p:spPr>
          <a:xfrm>
            <a:off x="1653540" y="5364354"/>
            <a:ext cx="742950" cy="6781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Arch</a:t>
            </a:r>
            <a:endParaRPr/>
          </a:p>
        </p:txBody>
      </p:sp>
      <p:sp>
        <p:nvSpPr>
          <p:cNvPr id="965" name="Google Shape;965;p12"/>
          <p:cNvSpPr/>
          <p:nvPr/>
        </p:nvSpPr>
        <p:spPr>
          <a:xfrm>
            <a:off x="2560320" y="5379594"/>
            <a:ext cx="742950" cy="6781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RTL</a:t>
            </a:r>
            <a:endParaRPr/>
          </a:p>
        </p:txBody>
      </p:sp>
      <p:sp>
        <p:nvSpPr>
          <p:cNvPr id="966" name="Google Shape;966;p12"/>
          <p:cNvSpPr/>
          <p:nvPr/>
        </p:nvSpPr>
        <p:spPr>
          <a:xfrm>
            <a:off x="3547110" y="5394834"/>
            <a:ext cx="742950" cy="6781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UVM</a:t>
            </a:r>
            <a:endParaRPr/>
          </a:p>
        </p:txBody>
      </p:sp>
      <p:sp>
        <p:nvSpPr>
          <p:cNvPr id="967" name="Google Shape;967;p12"/>
          <p:cNvSpPr/>
          <p:nvPr/>
        </p:nvSpPr>
        <p:spPr>
          <a:xfrm>
            <a:off x="4556760" y="5421504"/>
            <a:ext cx="742950" cy="6781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Props</a:t>
            </a:r>
            <a:endParaRPr/>
          </a:p>
        </p:txBody>
      </p:sp>
      <p:sp>
        <p:nvSpPr>
          <p:cNvPr id="968" name="Google Shape;968;p12"/>
          <p:cNvSpPr/>
          <p:nvPr/>
        </p:nvSpPr>
        <p:spPr>
          <a:xfrm>
            <a:off x="724827" y="941070"/>
            <a:ext cx="10922343" cy="67818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 Source Verified and Trusted IP Component Library</a:t>
            </a:r>
            <a:endParaRPr/>
          </a:p>
        </p:txBody>
      </p:sp>
      <p:sp>
        <p:nvSpPr>
          <p:cNvPr id="969" name="Google Shape;969;p12"/>
          <p:cNvSpPr/>
          <p:nvPr/>
        </p:nvSpPr>
        <p:spPr>
          <a:xfrm>
            <a:off x="1996023" y="4879200"/>
            <a:ext cx="45719" cy="5227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2"/>
          <p:cNvSpPr/>
          <p:nvPr/>
        </p:nvSpPr>
        <p:spPr>
          <a:xfrm>
            <a:off x="2925035" y="4906340"/>
            <a:ext cx="45719" cy="5227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2"/>
          <p:cNvSpPr/>
          <p:nvPr/>
        </p:nvSpPr>
        <p:spPr>
          <a:xfrm>
            <a:off x="3916677" y="4883376"/>
            <a:ext cx="45719" cy="5227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2"/>
          <p:cNvSpPr/>
          <p:nvPr/>
        </p:nvSpPr>
        <p:spPr>
          <a:xfrm>
            <a:off x="4945897" y="4910516"/>
            <a:ext cx="45719" cy="5227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2"/>
          <p:cNvSpPr/>
          <p:nvPr/>
        </p:nvSpPr>
        <p:spPr>
          <a:xfrm>
            <a:off x="3542985" y="3444974"/>
            <a:ext cx="45719" cy="5227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2"/>
          <p:cNvSpPr/>
          <p:nvPr/>
        </p:nvSpPr>
        <p:spPr>
          <a:xfrm>
            <a:off x="9069039" y="3484640"/>
            <a:ext cx="45719" cy="5227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2"/>
          <p:cNvSpPr/>
          <p:nvPr/>
        </p:nvSpPr>
        <p:spPr>
          <a:xfrm>
            <a:off x="3542985" y="1645162"/>
            <a:ext cx="47807" cy="105950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2"/>
          <p:cNvSpPr/>
          <p:nvPr/>
        </p:nvSpPr>
        <p:spPr>
          <a:xfrm>
            <a:off x="9069039" y="1672302"/>
            <a:ext cx="47807" cy="105950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2"/>
          <p:cNvSpPr/>
          <p:nvPr/>
        </p:nvSpPr>
        <p:spPr>
          <a:xfrm flipH="1">
            <a:off x="6344844" y="1674390"/>
            <a:ext cx="45719" cy="495588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476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8" name="Google Shape;978;p12"/>
          <p:cNvCxnSpPr>
            <a:stCxn id="963" idx="4"/>
            <a:endCxn id="961" idx="2"/>
          </p:cNvCxnSpPr>
          <p:nvPr/>
        </p:nvCxnSpPr>
        <p:spPr>
          <a:xfrm rot="10800000" flipH="1">
            <a:off x="3924300" y="2413372"/>
            <a:ext cx="2042100" cy="666600"/>
          </a:xfrm>
          <a:prstGeom prst="straightConnector1">
            <a:avLst/>
          </a:prstGeom>
          <a:noFill/>
          <a:ln w="9525" cap="flat" cmpd="sng">
            <a:solidFill>
              <a:srgbClr val="2B9EF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79" name="Google Shape;979;p12"/>
          <p:cNvCxnSpPr>
            <a:stCxn id="962" idx="2"/>
            <a:endCxn id="961" idx="4"/>
          </p:cNvCxnSpPr>
          <p:nvPr/>
        </p:nvCxnSpPr>
        <p:spPr>
          <a:xfrm rot="10800000">
            <a:off x="6709440" y="2413192"/>
            <a:ext cx="1992600" cy="712500"/>
          </a:xfrm>
          <a:prstGeom prst="straightConnector1">
            <a:avLst/>
          </a:prstGeom>
          <a:noFill/>
          <a:ln w="9525" cap="flat" cmpd="sng">
            <a:solidFill>
              <a:srgbClr val="2B9EF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0" name="Google Shape;980;p12"/>
          <p:cNvCxnSpPr/>
          <p:nvPr/>
        </p:nvCxnSpPr>
        <p:spPr>
          <a:xfrm rot="10800000">
            <a:off x="6709410" y="2740882"/>
            <a:ext cx="2377440" cy="1121570"/>
          </a:xfrm>
          <a:prstGeom prst="straightConnector1">
            <a:avLst/>
          </a:prstGeom>
          <a:noFill/>
          <a:ln w="9525" cap="flat" cmpd="sng">
            <a:solidFill>
              <a:srgbClr val="2B9EF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81" name="Google Shape;981;p12"/>
          <p:cNvSpPr txBox="1"/>
          <p:nvPr/>
        </p:nvSpPr>
        <p:spPr>
          <a:xfrm>
            <a:off x="4246060" y="6441439"/>
            <a:ext cx="34980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Verification and Implementation Platforms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0F824-37C0-2FE9-F1CB-4F0F4ACE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Speakers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F8D5BD-0D41-57DA-EB81-FD5E34F617EF}"/>
              </a:ext>
            </a:extLst>
          </p:cNvPr>
          <p:cNvGraphicFramePr>
            <a:graphicFrameLocks noGrp="1"/>
          </p:cNvGraphicFramePr>
          <p:nvPr/>
        </p:nvGraphicFramePr>
        <p:xfrm>
          <a:off x="2559050" y="1971675"/>
          <a:ext cx="7073901" cy="2916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0877">
                  <a:extLst>
                    <a:ext uri="{9D8B030D-6E8A-4147-A177-3AD203B41FA5}">
                      <a16:colId xmlns:a16="http://schemas.microsoft.com/office/drawing/2014/main" val="811737018"/>
                    </a:ext>
                  </a:extLst>
                </a:gridCol>
                <a:gridCol w="1779578">
                  <a:extLst>
                    <a:ext uri="{9D8B030D-6E8A-4147-A177-3AD203B41FA5}">
                      <a16:colId xmlns:a16="http://schemas.microsoft.com/office/drawing/2014/main" val="1743608168"/>
                    </a:ext>
                  </a:extLst>
                </a:gridCol>
                <a:gridCol w="1703446">
                  <a:extLst>
                    <a:ext uri="{9D8B030D-6E8A-4147-A177-3AD203B41FA5}">
                      <a16:colId xmlns:a16="http://schemas.microsoft.com/office/drawing/2014/main" val="199901976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Welcome / Opening Remarks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Rob Mains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CHIPS Alliance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38463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Caliptra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Bryan Kelly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Microsoft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86196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SBOM and HBOM / Zephyr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Kate Stewart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Linux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97507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F4PGA tools in the classroom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Mike Wirthlin; Jeff Goeders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BYU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08655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Datasets for Machine Learning for Chip Design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Aman Arora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University of Texas-Austin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44189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Open source SystemVerilog /UVM support scaling for large designs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Michael Gielda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Antmicro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668533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Lowering barriers to chip design using OpenFASOC, AWG activities and tapeouts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Mehdi Saligane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University of Michigan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08832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Global Foundries Open PDK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Karthik Chandrasekaran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Global Foundries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18194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Caravel SOC Learnings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Mohamed Kassem</a:t>
                      </a:r>
                      <a:endParaRPr lang="en-US" sz="12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Efabless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55335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Intel Compiler for SystemC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Mikhail Moiseev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27368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Renode co-simulation for Caravel / MPW shuttle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Peter Gielda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err="1">
                          <a:effectLst/>
                        </a:rPr>
                        <a:t>Antmicro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7509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8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A5912-B616-8FC8-601F-207F74C196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  <p:pic>
        <p:nvPicPr>
          <p:cNvPr id="3" name="Google Shape;1014;g1b60acaf490_0_1">
            <a:extLst>
              <a:ext uri="{FF2B5EF4-FFF2-40B4-BE49-F238E27FC236}">
                <a16:creationId xmlns:a16="http://schemas.microsoft.com/office/drawing/2014/main" id="{1D45B3AC-1A96-D37A-BAD5-A81B79EDCFC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70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4862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The Linux Foundation">
      <a:dk1>
        <a:srgbClr val="3F3F3F"/>
      </a:dk1>
      <a:lt1>
        <a:srgbClr val="FFFFFF"/>
      </a:lt1>
      <a:dk2>
        <a:srgbClr val="00183C"/>
      </a:dk2>
      <a:lt2>
        <a:srgbClr val="FFFFFF"/>
      </a:lt2>
      <a:accent1>
        <a:srgbClr val="32A2FE"/>
      </a:accent1>
      <a:accent2>
        <a:srgbClr val="7F7F7F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168FDF"/>
      </a:hlink>
      <a:folHlink>
        <a:srgbClr val="168F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0">
      <a:dk1>
        <a:srgbClr val="3F3F3F"/>
      </a:dk1>
      <a:lt1>
        <a:srgbClr val="FFFFFF"/>
      </a:lt1>
      <a:dk2>
        <a:srgbClr val="2B2E7D"/>
      </a:dk2>
      <a:lt2>
        <a:srgbClr val="FFFFFF"/>
      </a:lt2>
      <a:accent1>
        <a:srgbClr val="32A2FE"/>
      </a:accent1>
      <a:accent2>
        <a:srgbClr val="7F7F7F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10CFC9"/>
      </a:hlink>
      <a:folHlink>
        <a:srgbClr val="10CFC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20">
      <a:dk1>
        <a:srgbClr val="3F3F3F"/>
      </a:dk1>
      <a:lt1>
        <a:srgbClr val="FFFFFF"/>
      </a:lt1>
      <a:dk2>
        <a:srgbClr val="2B2E7D"/>
      </a:dk2>
      <a:lt2>
        <a:srgbClr val="FFFFFF"/>
      </a:lt2>
      <a:accent1>
        <a:srgbClr val="32A2FE"/>
      </a:accent1>
      <a:accent2>
        <a:srgbClr val="7F7F7F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10CFC9"/>
      </a:hlink>
      <a:folHlink>
        <a:srgbClr val="10CFC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270</Words>
  <Application>Microsoft Macintosh PowerPoint</Application>
  <PresentationFormat>Widescreen</PresentationFormat>
  <Paragraphs>93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Gill Sans</vt:lpstr>
      <vt:lpstr>Calibri</vt:lpstr>
      <vt:lpstr>Arial</vt:lpstr>
      <vt:lpstr>Helvetica Neue</vt:lpstr>
      <vt:lpstr>1_Office Theme</vt:lpstr>
      <vt:lpstr>Office Theme</vt:lpstr>
      <vt:lpstr>2_Office Theme</vt:lpstr>
      <vt:lpstr>PowerPoint Presentation</vt:lpstr>
      <vt:lpstr>PowerPoint Presentation</vt:lpstr>
      <vt:lpstr>Concentric Collaborative Innovation: Open Design Ecosystem </vt:lpstr>
      <vt:lpstr>CHIPS Members</vt:lpstr>
      <vt:lpstr>Workgroups</vt:lpstr>
      <vt:lpstr>Caliptra: Silicon Root of Trust IP Block</vt:lpstr>
      <vt:lpstr>Putting it all together: Open Design Enablement with  Catalog of Trusted Ingredients</vt:lpstr>
      <vt:lpstr>Today’s Speakers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Zvonimir</dc:creator>
  <cp:lastModifiedBy>Rob Mains</cp:lastModifiedBy>
  <cp:revision>4</cp:revision>
  <dcterms:modified xsi:type="dcterms:W3CDTF">2022-12-15T03:13:24Z</dcterms:modified>
</cp:coreProperties>
</file>